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59" r:id="rId1"/>
  </p:sldMasterIdLst>
  <p:notesMasterIdLst>
    <p:notesMasterId r:id="rId18"/>
  </p:notesMasterIdLst>
  <p:sldIdLst>
    <p:sldId id="256"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2" d="100"/>
          <a:sy n="72" d="100"/>
        </p:scale>
        <p:origin x="1506"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Shape 3"/>
          <p:cNvSpPr txBox="1">
            <a:spLocks noGrp="1"/>
          </p:cNvSpPr>
          <p:nvPr>
            <p:ph type="hdr" idx="2"/>
          </p:nvPr>
        </p:nvSpPr>
        <p:spPr>
          <a:xfrm>
            <a:off x="0" y="0"/>
            <a:ext cx="2971800" cy="457200"/>
          </a:xfrm>
          <a:prstGeom prst="rect">
            <a:avLst/>
          </a:prstGeom>
          <a:noFill/>
          <a:ln>
            <a:noFill/>
          </a:ln>
        </p:spPr>
        <p:txBody>
          <a:bodyPr spcFirstLastPara="1" wrap="square" lIns="91425" tIns="91425" rIns="91425" bIns="91425" anchor="t" anchorCtr="0"/>
          <a:lstStyle>
            <a:lvl1pPr marR="0" lvl="0" algn="l"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4" name="Shape 4"/>
          <p:cNvSpPr txBox="1">
            <a:spLocks noGrp="1"/>
          </p:cNvSpPr>
          <p:nvPr>
            <p:ph type="dt" idx="10"/>
          </p:nvPr>
        </p:nvSpPr>
        <p:spPr>
          <a:xfrm>
            <a:off x="3884613" y="0"/>
            <a:ext cx="2971800" cy="457200"/>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5" name="Shape 5"/>
          <p:cNvSpPr>
            <a:spLocks noGrp="1" noRot="1" noChangeAspect="1"/>
          </p:cNvSpPr>
          <p:nvPr>
            <p:ph type="sldImg" idx="3"/>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6" name="Shape 6"/>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lstStyle>
            <a:lvl1pPr marL="457200" marR="0" lvl="0" indent="-228600" algn="l" rtl="0">
              <a:spcBef>
                <a:spcPts val="360"/>
              </a:spcBef>
              <a:spcAft>
                <a:spcPts val="0"/>
              </a:spcAft>
              <a:buSzPts val="1400"/>
              <a:buNone/>
              <a:defRPr sz="1200" b="0" i="0" u="none" strike="noStrike" cap="none">
                <a:solidFill>
                  <a:schemeClr val="dk1"/>
                </a:solidFill>
                <a:latin typeface="Arial"/>
                <a:ea typeface="Arial"/>
                <a:cs typeface="Arial"/>
                <a:sym typeface="Arial"/>
              </a:defRPr>
            </a:lvl1pPr>
            <a:lvl2pPr marL="914400" marR="0" lvl="1" indent="-228600" algn="l" rtl="0">
              <a:spcBef>
                <a:spcPts val="360"/>
              </a:spcBef>
              <a:spcAft>
                <a:spcPts val="0"/>
              </a:spcAft>
              <a:buSzPts val="1400"/>
              <a:buNone/>
              <a:defRPr sz="1200" b="0" i="0" u="none" strike="noStrike" cap="none">
                <a:solidFill>
                  <a:schemeClr val="dk1"/>
                </a:solidFill>
                <a:latin typeface="Arial"/>
                <a:ea typeface="Arial"/>
                <a:cs typeface="Arial"/>
                <a:sym typeface="Arial"/>
              </a:defRPr>
            </a:lvl2pPr>
            <a:lvl3pPr marL="1371600" marR="0" lvl="2" indent="-228600" algn="l" rtl="0">
              <a:spcBef>
                <a:spcPts val="360"/>
              </a:spcBef>
              <a:spcAft>
                <a:spcPts val="0"/>
              </a:spcAft>
              <a:buSzPts val="1400"/>
              <a:buNone/>
              <a:defRPr sz="1200" b="0" i="0" u="none" strike="noStrike" cap="none">
                <a:solidFill>
                  <a:schemeClr val="dk1"/>
                </a:solidFill>
                <a:latin typeface="Arial"/>
                <a:ea typeface="Arial"/>
                <a:cs typeface="Arial"/>
                <a:sym typeface="Arial"/>
              </a:defRPr>
            </a:lvl3pPr>
            <a:lvl4pPr marL="1828800" marR="0" lvl="3" indent="-228600" algn="l" rtl="0">
              <a:spcBef>
                <a:spcPts val="360"/>
              </a:spcBef>
              <a:spcAft>
                <a:spcPts val="0"/>
              </a:spcAft>
              <a:buSzPts val="1400"/>
              <a:buNone/>
              <a:defRPr sz="1200" b="0" i="0" u="none" strike="noStrike" cap="none">
                <a:solidFill>
                  <a:schemeClr val="dk1"/>
                </a:solidFill>
                <a:latin typeface="Arial"/>
                <a:ea typeface="Arial"/>
                <a:cs typeface="Arial"/>
                <a:sym typeface="Arial"/>
              </a:defRPr>
            </a:lvl4pPr>
            <a:lvl5pPr marL="2286000" marR="0" lvl="4" indent="-228600" algn="l" rtl="0">
              <a:spcBef>
                <a:spcPts val="360"/>
              </a:spcBef>
              <a:spcAft>
                <a:spcPts val="0"/>
              </a:spcAft>
              <a:buSzPts val="1400"/>
              <a:buNone/>
              <a:defRPr sz="1200" b="0" i="0" u="none" strike="noStrike" cap="none">
                <a:solidFill>
                  <a:schemeClr val="dk1"/>
                </a:solidFill>
                <a:latin typeface="Arial"/>
                <a:ea typeface="Arial"/>
                <a:cs typeface="Arial"/>
                <a:sym typeface="Arial"/>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Shape 7"/>
          <p:cNvSpPr txBox="1">
            <a:spLocks noGrp="1"/>
          </p:cNvSpPr>
          <p:nvPr>
            <p:ph type="ftr" idx="11"/>
          </p:nvPr>
        </p:nvSpPr>
        <p:spPr>
          <a:xfrm>
            <a:off x="0" y="8685213"/>
            <a:ext cx="2971800" cy="45720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8" name="Shape 8"/>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GB" sz="1200" b="0" i="0" u="none" strike="noStrike" cap="none">
                <a:solidFill>
                  <a:schemeClr val="dk1"/>
                </a:solidFill>
                <a:latin typeface="Arial"/>
                <a:ea typeface="Arial"/>
                <a:cs typeface="Arial"/>
                <a:sym typeface="Arial"/>
              </a:rPr>
              <a:t>‹#›</a:t>
            </a:fld>
            <a:endParaRPr sz="1200" b="0" i="0" u="none" strike="noStrike" cap="none">
              <a:solidFill>
                <a:schemeClr val="dk1"/>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3"/>
        <p:cNvGrpSpPr/>
        <p:nvPr/>
      </p:nvGrpSpPr>
      <p:grpSpPr>
        <a:xfrm>
          <a:off x="0" y="0"/>
          <a:ext cx="0" cy="0"/>
          <a:chOff x="0" y="0"/>
          <a:chExt cx="0" cy="0"/>
        </a:xfrm>
      </p:grpSpPr>
      <p:sp>
        <p:nvSpPr>
          <p:cNvPr id="84" name="Shape 84"/>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360"/>
              </a:spcBef>
              <a:spcAft>
                <a:spcPts val="0"/>
              </a:spcAft>
              <a:buNone/>
            </a:pPr>
            <a:endParaRPr/>
          </a:p>
        </p:txBody>
      </p:sp>
      <p:sp>
        <p:nvSpPr>
          <p:cNvPr id="85" name="Shape 8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matchingName="Title Slide" type="title">
  <p:cSld name="TITLE">
    <p:spTree>
      <p:nvGrpSpPr>
        <p:cNvPr id="1" name="Shape 15"/>
        <p:cNvGrpSpPr/>
        <p:nvPr/>
      </p:nvGrpSpPr>
      <p:grpSpPr>
        <a:xfrm>
          <a:off x="0" y="0"/>
          <a:ext cx="0" cy="0"/>
          <a:chOff x="0" y="0"/>
          <a:chExt cx="0" cy="0"/>
        </a:xfrm>
      </p:grpSpPr>
      <p:sp>
        <p:nvSpPr>
          <p:cNvPr id="16" name="Shape 16"/>
          <p:cNvSpPr txBox="1">
            <a:spLocks noGrp="1"/>
          </p:cNvSpPr>
          <p:nvPr>
            <p:ph type="ctrTitle"/>
          </p:nvPr>
        </p:nvSpPr>
        <p:spPr>
          <a:xfrm>
            <a:off x="1408113" y="1700213"/>
            <a:ext cx="6480175" cy="1152525"/>
          </a:xfrm>
          <a:prstGeom prst="rect">
            <a:avLst/>
          </a:prstGeom>
          <a:noFill/>
          <a:ln>
            <a:noFill/>
          </a:ln>
        </p:spPr>
        <p:txBody>
          <a:bodyPr spcFirstLastPara="1" wrap="square" lIns="91425" tIns="91425" rIns="91425" bIns="91425" anchor="t" anchorCtr="0"/>
          <a:lstStyle>
            <a:lvl1pPr marR="0" lvl="0" algn="l" rtl="0">
              <a:spcBef>
                <a:spcPts val="0"/>
              </a:spcBef>
              <a:spcAft>
                <a:spcPts val="0"/>
              </a:spcAft>
              <a:buSzPts val="1400"/>
              <a:buNone/>
              <a:defRPr sz="3600" b="0" i="0" u="none" strike="noStrike" cap="none">
                <a:solidFill>
                  <a:schemeClr val="dk2"/>
                </a:solidFill>
                <a:latin typeface="Arial"/>
                <a:ea typeface="Arial"/>
                <a:cs typeface="Arial"/>
                <a:sym typeface="Arial"/>
              </a:defRPr>
            </a:lvl1pPr>
            <a:lvl2pPr marR="0" lvl="1" algn="l" rtl="0">
              <a:spcBef>
                <a:spcPts val="0"/>
              </a:spcBef>
              <a:spcAft>
                <a:spcPts val="0"/>
              </a:spcAft>
              <a:buSzPts val="1400"/>
              <a:buNone/>
              <a:defRPr sz="3600" b="0" i="0" u="none" strike="noStrike" cap="none">
                <a:solidFill>
                  <a:schemeClr val="dk2"/>
                </a:solidFill>
                <a:latin typeface="Arial"/>
                <a:ea typeface="Arial"/>
                <a:cs typeface="Arial"/>
                <a:sym typeface="Arial"/>
              </a:defRPr>
            </a:lvl2pPr>
            <a:lvl3pPr marR="0" lvl="2" algn="l" rtl="0">
              <a:spcBef>
                <a:spcPts val="0"/>
              </a:spcBef>
              <a:spcAft>
                <a:spcPts val="0"/>
              </a:spcAft>
              <a:buSzPts val="1400"/>
              <a:buNone/>
              <a:defRPr sz="3600" b="0" i="0" u="none" strike="noStrike" cap="none">
                <a:solidFill>
                  <a:schemeClr val="dk2"/>
                </a:solidFill>
                <a:latin typeface="Arial"/>
                <a:ea typeface="Arial"/>
                <a:cs typeface="Arial"/>
                <a:sym typeface="Arial"/>
              </a:defRPr>
            </a:lvl3pPr>
            <a:lvl4pPr marR="0" lvl="3" algn="l" rtl="0">
              <a:spcBef>
                <a:spcPts val="0"/>
              </a:spcBef>
              <a:spcAft>
                <a:spcPts val="0"/>
              </a:spcAft>
              <a:buSzPts val="1400"/>
              <a:buNone/>
              <a:defRPr sz="3600" b="0" i="0" u="none" strike="noStrike" cap="none">
                <a:solidFill>
                  <a:schemeClr val="dk2"/>
                </a:solidFill>
                <a:latin typeface="Arial"/>
                <a:ea typeface="Arial"/>
                <a:cs typeface="Arial"/>
                <a:sym typeface="Arial"/>
              </a:defRPr>
            </a:lvl4pPr>
            <a:lvl5pPr marR="0" lvl="4" algn="l" rtl="0">
              <a:spcBef>
                <a:spcPts val="0"/>
              </a:spcBef>
              <a:spcAft>
                <a:spcPts val="0"/>
              </a:spcAft>
              <a:buSzPts val="1400"/>
              <a:buNone/>
              <a:defRPr sz="3600" b="0" i="0" u="none" strike="noStrike" cap="none">
                <a:solidFill>
                  <a:schemeClr val="dk2"/>
                </a:solidFill>
                <a:latin typeface="Arial"/>
                <a:ea typeface="Arial"/>
                <a:cs typeface="Arial"/>
                <a:sym typeface="Arial"/>
              </a:defRPr>
            </a:lvl5pPr>
            <a:lvl6pPr marR="0" lvl="5" algn="l" rtl="0">
              <a:spcBef>
                <a:spcPts val="0"/>
              </a:spcBef>
              <a:spcAft>
                <a:spcPts val="0"/>
              </a:spcAft>
              <a:buSzPts val="1400"/>
              <a:buNone/>
              <a:defRPr sz="3600" b="0" i="0" u="none" strike="noStrike" cap="none">
                <a:solidFill>
                  <a:schemeClr val="dk2"/>
                </a:solidFill>
                <a:latin typeface="Arial"/>
                <a:ea typeface="Arial"/>
                <a:cs typeface="Arial"/>
                <a:sym typeface="Arial"/>
              </a:defRPr>
            </a:lvl6pPr>
            <a:lvl7pPr marR="0" lvl="6" algn="l" rtl="0">
              <a:spcBef>
                <a:spcPts val="0"/>
              </a:spcBef>
              <a:spcAft>
                <a:spcPts val="0"/>
              </a:spcAft>
              <a:buSzPts val="1400"/>
              <a:buNone/>
              <a:defRPr sz="3600" b="0" i="0" u="none" strike="noStrike" cap="none">
                <a:solidFill>
                  <a:schemeClr val="dk2"/>
                </a:solidFill>
                <a:latin typeface="Arial"/>
                <a:ea typeface="Arial"/>
                <a:cs typeface="Arial"/>
                <a:sym typeface="Arial"/>
              </a:defRPr>
            </a:lvl7pPr>
            <a:lvl8pPr marR="0" lvl="7" algn="l" rtl="0">
              <a:spcBef>
                <a:spcPts val="0"/>
              </a:spcBef>
              <a:spcAft>
                <a:spcPts val="0"/>
              </a:spcAft>
              <a:buSzPts val="1400"/>
              <a:buNone/>
              <a:defRPr sz="3600" b="0" i="0" u="none" strike="noStrike" cap="none">
                <a:solidFill>
                  <a:schemeClr val="dk2"/>
                </a:solidFill>
                <a:latin typeface="Arial"/>
                <a:ea typeface="Arial"/>
                <a:cs typeface="Arial"/>
                <a:sym typeface="Arial"/>
              </a:defRPr>
            </a:lvl8pPr>
            <a:lvl9pPr marR="0" lvl="8" algn="l" rtl="0">
              <a:spcBef>
                <a:spcPts val="0"/>
              </a:spcBef>
              <a:spcAft>
                <a:spcPts val="0"/>
              </a:spcAft>
              <a:buSzPts val="1400"/>
              <a:buNone/>
              <a:defRPr sz="3600" b="0" i="0" u="none" strike="noStrike" cap="none">
                <a:solidFill>
                  <a:schemeClr val="dk2"/>
                </a:solidFill>
                <a:latin typeface="Arial"/>
                <a:ea typeface="Arial"/>
                <a:cs typeface="Arial"/>
                <a:sym typeface="Arial"/>
              </a:defRPr>
            </a:lvl9pPr>
          </a:lstStyle>
          <a:p>
            <a:endParaRPr/>
          </a:p>
        </p:txBody>
      </p:sp>
      <p:sp>
        <p:nvSpPr>
          <p:cNvPr id="17" name="Shape 17"/>
          <p:cNvSpPr txBox="1">
            <a:spLocks noGrp="1"/>
          </p:cNvSpPr>
          <p:nvPr>
            <p:ph type="subTitle" idx="1"/>
          </p:nvPr>
        </p:nvSpPr>
        <p:spPr>
          <a:xfrm>
            <a:off x="1403350" y="2852738"/>
            <a:ext cx="6400800" cy="1020762"/>
          </a:xfrm>
          <a:prstGeom prst="rect">
            <a:avLst/>
          </a:prstGeom>
          <a:noFill/>
          <a:ln>
            <a:noFill/>
          </a:ln>
        </p:spPr>
        <p:txBody>
          <a:bodyPr spcFirstLastPara="1" wrap="square" lIns="91425" tIns="91425" rIns="91425" bIns="91425" anchor="t" anchorCtr="0"/>
          <a:lstStyle>
            <a:lvl1pPr marR="0" lvl="0" algn="l" rtl="0">
              <a:spcBef>
                <a:spcPts val="48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1pPr>
            <a:lvl2pPr marR="0" lvl="1"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2pPr>
            <a:lvl3pPr marR="0" lvl="2"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R="0" lvl="3"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R="0" lvl="4"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R="0" lvl="5"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R="0" lvl="6"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R="0" lvl="7"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R="0" lvl="8"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18" name="Shape 18"/>
          <p:cNvSpPr txBox="1">
            <a:spLocks noGrp="1"/>
          </p:cNvSpPr>
          <p:nvPr>
            <p:ph type="dt" idx="10"/>
          </p:nvPr>
        </p:nvSpPr>
        <p:spPr>
          <a:xfrm>
            <a:off x="250825" y="6481763"/>
            <a:ext cx="2133600" cy="376237"/>
          </a:xfrm>
          <a:prstGeom prst="rect">
            <a:avLst/>
          </a:prstGeom>
          <a:noFill/>
          <a:ln>
            <a:noFill/>
          </a:ln>
        </p:spPr>
        <p:txBody>
          <a:bodyPr spcFirstLastPara="1" wrap="square" lIns="91425" tIns="91425" rIns="91425" bIns="91425" anchor="t" anchorCtr="0"/>
          <a:lstStyle>
            <a:lvl1pPr marR="0" lvl="0" algn="l" rtl="0">
              <a:spcBef>
                <a:spcPts val="0"/>
              </a:spcBef>
              <a:spcAft>
                <a:spcPts val="0"/>
              </a:spcAft>
              <a:buSzPts val="1400"/>
              <a:buNone/>
              <a:defRPr sz="1400" b="0" i="0" u="none" strike="noStrike" cap="none">
                <a:solidFill>
                  <a:schemeClr val="lt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pic>
        <p:nvPicPr>
          <p:cNvPr id="19" name="Shape 19"/>
          <p:cNvPicPr preferRelativeResize="0"/>
          <p:nvPr/>
        </p:nvPicPr>
        <p:blipFill rotWithShape="1">
          <a:blip r:embed="rId2">
            <a:alphaModFix/>
          </a:blip>
          <a:srcRect/>
          <a:stretch/>
        </p:blipFill>
        <p:spPr>
          <a:xfrm>
            <a:off x="6300192" y="780748"/>
            <a:ext cx="1944216" cy="704036"/>
          </a:xfrm>
          <a:prstGeom prst="rect">
            <a:avLst/>
          </a:prstGeom>
          <a:noFill/>
          <a:ln>
            <a:noFill/>
          </a:ln>
        </p:spPr>
      </p:pic>
      <p:pic>
        <p:nvPicPr>
          <p:cNvPr id="20" name="Shape 20" descr="C:\Users\fenny.gkiafi\Downloads\NIHR_colour_bar_RGB.png"/>
          <p:cNvPicPr preferRelativeResize="0"/>
          <p:nvPr/>
        </p:nvPicPr>
        <p:blipFill rotWithShape="1">
          <a:blip r:embed="rId3">
            <a:alphaModFix/>
          </a:blip>
          <a:srcRect/>
          <a:stretch/>
        </p:blipFill>
        <p:spPr>
          <a:xfrm>
            <a:off x="-19662" y="-1"/>
            <a:ext cx="9180490" cy="440161"/>
          </a:xfrm>
          <a:prstGeom prst="rect">
            <a:avLst/>
          </a:prstGeom>
          <a:noFill/>
          <a:ln>
            <a:noFill/>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71"/>
        <p:cNvGrpSpPr/>
        <p:nvPr/>
      </p:nvGrpSpPr>
      <p:grpSpPr>
        <a:xfrm>
          <a:off x="0" y="0"/>
          <a:ext cx="0" cy="0"/>
          <a:chOff x="0" y="0"/>
          <a:chExt cx="0" cy="0"/>
        </a:xfrm>
      </p:grpSpPr>
      <p:sp>
        <p:nvSpPr>
          <p:cNvPr id="72" name="Shape 72"/>
          <p:cNvSpPr txBox="1">
            <a:spLocks noGrp="1"/>
          </p:cNvSpPr>
          <p:nvPr>
            <p:ph type="title"/>
          </p:nvPr>
        </p:nvSpPr>
        <p:spPr>
          <a:xfrm>
            <a:off x="457200" y="274638"/>
            <a:ext cx="8229600" cy="1143000"/>
          </a:xfrm>
          <a:prstGeom prst="rect">
            <a:avLst/>
          </a:prstGeom>
          <a:noFill/>
          <a:ln>
            <a:noFill/>
          </a:ln>
        </p:spPr>
        <p:txBody>
          <a:bodyPr spcFirstLastPara="1" wrap="square" lIns="91425" tIns="91425" rIns="91425" bIns="91425" anchor="ctr" anchorCtr="0"/>
          <a:lstStyle>
            <a:lvl1pPr marR="0" lvl="0" algn="l" rtl="0">
              <a:spcBef>
                <a:spcPts val="0"/>
              </a:spcBef>
              <a:spcAft>
                <a:spcPts val="0"/>
              </a:spcAft>
              <a:buSzPts val="1400"/>
              <a:buNone/>
              <a:defRPr sz="3600" b="0" i="0" u="none" strike="noStrike" cap="none">
                <a:solidFill>
                  <a:schemeClr val="dk2"/>
                </a:solidFill>
                <a:latin typeface="Arial"/>
                <a:ea typeface="Arial"/>
                <a:cs typeface="Arial"/>
                <a:sym typeface="Arial"/>
              </a:defRPr>
            </a:lvl1pPr>
            <a:lvl2pPr marR="0" lvl="1" algn="l" rtl="0">
              <a:spcBef>
                <a:spcPts val="0"/>
              </a:spcBef>
              <a:spcAft>
                <a:spcPts val="0"/>
              </a:spcAft>
              <a:buSzPts val="1400"/>
              <a:buNone/>
              <a:defRPr sz="3600" b="0" i="0" u="none" strike="noStrike" cap="none">
                <a:solidFill>
                  <a:schemeClr val="dk2"/>
                </a:solidFill>
                <a:latin typeface="Arial"/>
                <a:ea typeface="Arial"/>
                <a:cs typeface="Arial"/>
                <a:sym typeface="Arial"/>
              </a:defRPr>
            </a:lvl2pPr>
            <a:lvl3pPr marR="0" lvl="2" algn="l" rtl="0">
              <a:spcBef>
                <a:spcPts val="0"/>
              </a:spcBef>
              <a:spcAft>
                <a:spcPts val="0"/>
              </a:spcAft>
              <a:buSzPts val="1400"/>
              <a:buNone/>
              <a:defRPr sz="3600" b="0" i="0" u="none" strike="noStrike" cap="none">
                <a:solidFill>
                  <a:schemeClr val="dk2"/>
                </a:solidFill>
                <a:latin typeface="Arial"/>
                <a:ea typeface="Arial"/>
                <a:cs typeface="Arial"/>
                <a:sym typeface="Arial"/>
              </a:defRPr>
            </a:lvl3pPr>
            <a:lvl4pPr marR="0" lvl="3" algn="l" rtl="0">
              <a:spcBef>
                <a:spcPts val="0"/>
              </a:spcBef>
              <a:spcAft>
                <a:spcPts val="0"/>
              </a:spcAft>
              <a:buSzPts val="1400"/>
              <a:buNone/>
              <a:defRPr sz="3600" b="0" i="0" u="none" strike="noStrike" cap="none">
                <a:solidFill>
                  <a:schemeClr val="dk2"/>
                </a:solidFill>
                <a:latin typeface="Arial"/>
                <a:ea typeface="Arial"/>
                <a:cs typeface="Arial"/>
                <a:sym typeface="Arial"/>
              </a:defRPr>
            </a:lvl4pPr>
            <a:lvl5pPr marR="0" lvl="4" algn="l" rtl="0">
              <a:spcBef>
                <a:spcPts val="0"/>
              </a:spcBef>
              <a:spcAft>
                <a:spcPts val="0"/>
              </a:spcAft>
              <a:buSzPts val="1400"/>
              <a:buNone/>
              <a:defRPr sz="3600" b="0" i="0" u="none" strike="noStrike" cap="none">
                <a:solidFill>
                  <a:schemeClr val="dk2"/>
                </a:solidFill>
                <a:latin typeface="Arial"/>
                <a:ea typeface="Arial"/>
                <a:cs typeface="Arial"/>
                <a:sym typeface="Arial"/>
              </a:defRPr>
            </a:lvl5pPr>
            <a:lvl6pPr marR="0" lvl="5" algn="l" rtl="0">
              <a:spcBef>
                <a:spcPts val="0"/>
              </a:spcBef>
              <a:spcAft>
                <a:spcPts val="0"/>
              </a:spcAft>
              <a:buSzPts val="1400"/>
              <a:buNone/>
              <a:defRPr sz="3600" b="0" i="0" u="none" strike="noStrike" cap="none">
                <a:solidFill>
                  <a:schemeClr val="dk2"/>
                </a:solidFill>
                <a:latin typeface="Arial"/>
                <a:ea typeface="Arial"/>
                <a:cs typeface="Arial"/>
                <a:sym typeface="Arial"/>
              </a:defRPr>
            </a:lvl6pPr>
            <a:lvl7pPr marR="0" lvl="6" algn="l" rtl="0">
              <a:spcBef>
                <a:spcPts val="0"/>
              </a:spcBef>
              <a:spcAft>
                <a:spcPts val="0"/>
              </a:spcAft>
              <a:buSzPts val="1400"/>
              <a:buNone/>
              <a:defRPr sz="3600" b="0" i="0" u="none" strike="noStrike" cap="none">
                <a:solidFill>
                  <a:schemeClr val="dk2"/>
                </a:solidFill>
                <a:latin typeface="Arial"/>
                <a:ea typeface="Arial"/>
                <a:cs typeface="Arial"/>
                <a:sym typeface="Arial"/>
              </a:defRPr>
            </a:lvl7pPr>
            <a:lvl8pPr marR="0" lvl="7" algn="l" rtl="0">
              <a:spcBef>
                <a:spcPts val="0"/>
              </a:spcBef>
              <a:spcAft>
                <a:spcPts val="0"/>
              </a:spcAft>
              <a:buSzPts val="1400"/>
              <a:buNone/>
              <a:defRPr sz="3600" b="0" i="0" u="none" strike="noStrike" cap="none">
                <a:solidFill>
                  <a:schemeClr val="dk2"/>
                </a:solidFill>
                <a:latin typeface="Arial"/>
                <a:ea typeface="Arial"/>
                <a:cs typeface="Arial"/>
                <a:sym typeface="Arial"/>
              </a:defRPr>
            </a:lvl8pPr>
            <a:lvl9pPr marR="0" lvl="8" algn="l" rtl="0">
              <a:spcBef>
                <a:spcPts val="0"/>
              </a:spcBef>
              <a:spcAft>
                <a:spcPts val="0"/>
              </a:spcAft>
              <a:buSzPts val="1400"/>
              <a:buNone/>
              <a:defRPr sz="3600" b="0" i="0" u="none" strike="noStrike" cap="none">
                <a:solidFill>
                  <a:schemeClr val="dk2"/>
                </a:solidFill>
                <a:latin typeface="Arial"/>
                <a:ea typeface="Arial"/>
                <a:cs typeface="Arial"/>
                <a:sym typeface="Arial"/>
              </a:defRPr>
            </a:lvl9pPr>
          </a:lstStyle>
          <a:p>
            <a:endParaRPr/>
          </a:p>
        </p:txBody>
      </p:sp>
      <p:sp>
        <p:nvSpPr>
          <p:cNvPr id="73" name="Shape 73"/>
          <p:cNvSpPr txBox="1">
            <a:spLocks noGrp="1"/>
          </p:cNvSpPr>
          <p:nvPr>
            <p:ph type="body" idx="1"/>
          </p:nvPr>
        </p:nvSpPr>
        <p:spPr>
          <a:xfrm rot="5400000">
            <a:off x="2309018" y="-251619"/>
            <a:ext cx="4525963" cy="8229600"/>
          </a:xfrm>
          <a:prstGeom prst="rect">
            <a:avLst/>
          </a:prstGeom>
          <a:noFill/>
          <a:ln>
            <a:noFill/>
          </a:ln>
        </p:spPr>
        <p:txBody>
          <a:bodyPr spcFirstLastPara="1" wrap="square" lIns="91425" tIns="91425" rIns="91425" bIns="91425" anchor="t" anchorCtr="0"/>
          <a:lstStyle>
            <a:lvl1pPr marL="457200" marR="0" lvl="0"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1pPr>
            <a:lvl2pPr marL="914400" marR="0" lvl="1"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2pPr>
            <a:lvl3pPr marL="1371600" marR="0" lvl="2"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74" name="Shape 74"/>
          <p:cNvSpPr txBox="1">
            <a:spLocks noGrp="1"/>
          </p:cNvSpPr>
          <p:nvPr>
            <p:ph type="dt" idx="10"/>
          </p:nvPr>
        </p:nvSpPr>
        <p:spPr>
          <a:xfrm>
            <a:off x="457200" y="6245225"/>
            <a:ext cx="2133600" cy="476250"/>
          </a:xfrm>
          <a:prstGeom prst="rect">
            <a:avLst/>
          </a:prstGeom>
          <a:noFill/>
          <a:ln>
            <a:noFill/>
          </a:ln>
        </p:spPr>
        <p:txBody>
          <a:bodyPr spcFirstLastPara="1" wrap="square" lIns="91425" tIns="91425" rIns="91425" bIns="91425" anchor="t" anchorCtr="0"/>
          <a:lstStyle>
            <a:lvl1pPr marR="0" lvl="0" algn="l" rtl="0">
              <a:spcBef>
                <a:spcPts val="0"/>
              </a:spcBef>
              <a:spcAft>
                <a:spcPts val="0"/>
              </a:spcAft>
              <a:buSzPts val="1400"/>
              <a:buNone/>
              <a:defRPr sz="14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75" name="Shape 75"/>
          <p:cNvSpPr txBox="1">
            <a:spLocks noGrp="1"/>
          </p:cNvSpPr>
          <p:nvPr>
            <p:ph type="ftr" idx="11"/>
          </p:nvPr>
        </p:nvSpPr>
        <p:spPr>
          <a:xfrm>
            <a:off x="3124200" y="6245225"/>
            <a:ext cx="2895600" cy="476250"/>
          </a:xfrm>
          <a:prstGeom prst="rect">
            <a:avLst/>
          </a:prstGeom>
          <a:noFill/>
          <a:ln>
            <a:noFill/>
          </a:ln>
        </p:spPr>
        <p:txBody>
          <a:bodyPr spcFirstLastPara="1" wrap="square" lIns="91425" tIns="91425" rIns="91425" bIns="91425" anchor="t" anchorCtr="0"/>
          <a:lstStyle>
            <a:lvl1pPr marR="0" lvl="0" algn="ctr" rtl="0">
              <a:spcBef>
                <a:spcPts val="0"/>
              </a:spcBef>
              <a:spcAft>
                <a:spcPts val="0"/>
              </a:spcAft>
              <a:buSzPts val="1400"/>
              <a:buNone/>
              <a:defRPr sz="14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76" name="Shape 76"/>
          <p:cNvSpPr txBox="1">
            <a:spLocks noGrp="1"/>
          </p:cNvSpPr>
          <p:nvPr>
            <p:ph type="sldNum" idx="12"/>
          </p:nvPr>
        </p:nvSpPr>
        <p:spPr>
          <a:xfrm>
            <a:off x="6553200" y="6245225"/>
            <a:ext cx="2133600" cy="476250"/>
          </a:xfrm>
          <a:prstGeom prst="rect">
            <a:avLst/>
          </a:prstGeom>
          <a:noFill/>
          <a:ln>
            <a:noFill/>
          </a:ln>
        </p:spPr>
        <p:txBody>
          <a:bodyPr spcFirstLastPara="1" wrap="square" lIns="91425" tIns="45700" rIns="91425" bIns="45700" anchor="t" anchorCtr="0">
            <a:noAutofit/>
          </a:bodyPr>
          <a:lstStyle>
            <a:lvl1pPr marL="0" marR="0" lvl="0" indent="0" algn="l" rtl="0">
              <a:spcBef>
                <a:spcPts val="0"/>
              </a:spcBef>
              <a:spcAft>
                <a:spcPts val="0"/>
              </a:spcAft>
              <a:buNone/>
              <a:defRPr sz="1800" b="0" i="0" u="none" strike="noStrike" cap="none">
                <a:solidFill>
                  <a:schemeClr val="dk1"/>
                </a:solidFill>
                <a:latin typeface="Arial"/>
                <a:ea typeface="Arial"/>
                <a:cs typeface="Arial"/>
                <a:sym typeface="Arial"/>
              </a:defRPr>
            </a:lvl1pPr>
            <a:lvl2pPr marL="0" marR="0" lvl="1" indent="0" algn="l" rtl="0">
              <a:spcBef>
                <a:spcPts val="0"/>
              </a:spcBef>
              <a:spcAft>
                <a:spcPts val="0"/>
              </a:spcAft>
              <a:buNone/>
              <a:defRPr sz="1800" b="0" i="0" u="none" strike="noStrike" cap="none">
                <a:solidFill>
                  <a:schemeClr val="dk1"/>
                </a:solidFill>
                <a:latin typeface="Arial"/>
                <a:ea typeface="Arial"/>
                <a:cs typeface="Arial"/>
                <a:sym typeface="Arial"/>
              </a:defRPr>
            </a:lvl2pPr>
            <a:lvl3pPr marL="0" marR="0" lvl="2" indent="0" algn="l" rtl="0">
              <a:spcBef>
                <a:spcPts val="0"/>
              </a:spcBef>
              <a:spcAft>
                <a:spcPts val="0"/>
              </a:spcAft>
              <a:buNone/>
              <a:defRPr sz="1800" b="0" i="0" u="none" strike="noStrike" cap="none">
                <a:solidFill>
                  <a:schemeClr val="dk1"/>
                </a:solidFill>
                <a:latin typeface="Arial"/>
                <a:ea typeface="Arial"/>
                <a:cs typeface="Arial"/>
                <a:sym typeface="Arial"/>
              </a:defRPr>
            </a:lvl3pPr>
            <a:lvl4pPr marL="0" marR="0" lvl="3" indent="0" algn="l" rtl="0">
              <a:spcBef>
                <a:spcPts val="0"/>
              </a:spcBef>
              <a:spcAft>
                <a:spcPts val="0"/>
              </a:spcAft>
              <a:buNone/>
              <a:defRPr sz="1800" b="0" i="0" u="none" strike="noStrike" cap="none">
                <a:solidFill>
                  <a:schemeClr val="dk1"/>
                </a:solidFill>
                <a:latin typeface="Arial"/>
                <a:ea typeface="Arial"/>
                <a:cs typeface="Arial"/>
                <a:sym typeface="Arial"/>
              </a:defRPr>
            </a:lvl4pPr>
            <a:lvl5pPr marL="0" marR="0" lvl="4" indent="0" algn="l" rtl="0">
              <a:spcBef>
                <a:spcPts val="0"/>
              </a:spcBef>
              <a:spcAft>
                <a:spcPts val="0"/>
              </a:spcAft>
              <a:buNone/>
              <a:defRPr sz="1800" b="0" i="0" u="none" strike="noStrike" cap="none">
                <a:solidFill>
                  <a:schemeClr val="dk1"/>
                </a:solidFill>
                <a:latin typeface="Arial"/>
                <a:ea typeface="Arial"/>
                <a:cs typeface="Arial"/>
                <a:sym typeface="Arial"/>
              </a:defRPr>
            </a:lvl5pPr>
            <a:lvl6pPr marL="0" marR="0" lvl="5" indent="0" algn="l" rtl="0">
              <a:spcBef>
                <a:spcPts val="0"/>
              </a:spcBef>
              <a:spcAft>
                <a:spcPts val="0"/>
              </a:spcAft>
              <a:buNone/>
              <a:defRPr sz="1800" b="0" i="0" u="none" strike="noStrike" cap="none">
                <a:solidFill>
                  <a:schemeClr val="dk1"/>
                </a:solidFill>
                <a:latin typeface="Arial"/>
                <a:ea typeface="Arial"/>
                <a:cs typeface="Arial"/>
                <a:sym typeface="Arial"/>
              </a:defRPr>
            </a:lvl6pPr>
            <a:lvl7pPr marL="0" marR="0" lvl="6" indent="0" algn="l" rtl="0">
              <a:spcBef>
                <a:spcPts val="0"/>
              </a:spcBef>
              <a:spcAft>
                <a:spcPts val="0"/>
              </a:spcAft>
              <a:buNone/>
              <a:defRPr sz="1800" b="0" i="0" u="none" strike="noStrike" cap="none">
                <a:solidFill>
                  <a:schemeClr val="dk1"/>
                </a:solidFill>
                <a:latin typeface="Arial"/>
                <a:ea typeface="Arial"/>
                <a:cs typeface="Arial"/>
                <a:sym typeface="Arial"/>
              </a:defRPr>
            </a:lvl7pPr>
            <a:lvl8pPr marL="0" marR="0" lvl="7" indent="0" algn="l" rtl="0">
              <a:spcBef>
                <a:spcPts val="0"/>
              </a:spcBef>
              <a:spcAft>
                <a:spcPts val="0"/>
              </a:spcAft>
              <a:buNone/>
              <a:defRPr sz="1800" b="0" i="0" u="none" strike="noStrike" cap="none">
                <a:solidFill>
                  <a:schemeClr val="dk1"/>
                </a:solidFill>
                <a:latin typeface="Arial"/>
                <a:ea typeface="Arial"/>
                <a:cs typeface="Arial"/>
                <a:sym typeface="Arial"/>
              </a:defRPr>
            </a:lvl8pPr>
            <a:lvl9pPr marL="0" marR="0" lvl="8" indent="0" algn="l" rtl="0">
              <a:spcBef>
                <a:spcPts val="0"/>
              </a:spcBef>
              <a:spcAft>
                <a:spcPts val="0"/>
              </a:spcAft>
              <a:buNone/>
              <a:defRPr sz="1800" b="0" i="0" u="none" strike="noStrike" cap="none">
                <a:solidFill>
                  <a:schemeClr val="dk1"/>
                </a:solidFill>
                <a:latin typeface="Arial"/>
                <a:ea typeface="Arial"/>
                <a:cs typeface="Arial"/>
                <a:sym typeface="Arial"/>
              </a:defRPr>
            </a:lvl9pPr>
          </a:lstStyle>
          <a:p>
            <a:pPr marL="0" lvl="0" indent="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7"/>
        <p:cNvGrpSpPr/>
        <p:nvPr/>
      </p:nvGrpSpPr>
      <p:grpSpPr>
        <a:xfrm>
          <a:off x="0" y="0"/>
          <a:ext cx="0" cy="0"/>
          <a:chOff x="0" y="0"/>
          <a:chExt cx="0" cy="0"/>
        </a:xfrm>
      </p:grpSpPr>
      <p:sp>
        <p:nvSpPr>
          <p:cNvPr id="78" name="Shape 78"/>
          <p:cNvSpPr txBox="1">
            <a:spLocks noGrp="1"/>
          </p:cNvSpPr>
          <p:nvPr>
            <p:ph type="title"/>
          </p:nvPr>
        </p:nvSpPr>
        <p:spPr>
          <a:xfrm rot="5400000">
            <a:off x="4732337" y="2171700"/>
            <a:ext cx="5851525" cy="2057400"/>
          </a:xfrm>
          <a:prstGeom prst="rect">
            <a:avLst/>
          </a:prstGeom>
          <a:noFill/>
          <a:ln>
            <a:noFill/>
          </a:ln>
        </p:spPr>
        <p:txBody>
          <a:bodyPr spcFirstLastPara="1" wrap="square" lIns="91425" tIns="91425" rIns="91425" bIns="91425" anchor="ctr" anchorCtr="0"/>
          <a:lstStyle>
            <a:lvl1pPr marR="0" lvl="0" algn="l" rtl="0">
              <a:spcBef>
                <a:spcPts val="0"/>
              </a:spcBef>
              <a:spcAft>
                <a:spcPts val="0"/>
              </a:spcAft>
              <a:buSzPts val="1400"/>
              <a:buNone/>
              <a:defRPr sz="3600" b="0" i="0" u="none" strike="noStrike" cap="none">
                <a:solidFill>
                  <a:schemeClr val="dk2"/>
                </a:solidFill>
                <a:latin typeface="Arial"/>
                <a:ea typeface="Arial"/>
                <a:cs typeface="Arial"/>
                <a:sym typeface="Arial"/>
              </a:defRPr>
            </a:lvl1pPr>
            <a:lvl2pPr marR="0" lvl="1" algn="l" rtl="0">
              <a:spcBef>
                <a:spcPts val="0"/>
              </a:spcBef>
              <a:spcAft>
                <a:spcPts val="0"/>
              </a:spcAft>
              <a:buSzPts val="1400"/>
              <a:buNone/>
              <a:defRPr sz="3600" b="0" i="0" u="none" strike="noStrike" cap="none">
                <a:solidFill>
                  <a:schemeClr val="dk2"/>
                </a:solidFill>
                <a:latin typeface="Arial"/>
                <a:ea typeface="Arial"/>
                <a:cs typeface="Arial"/>
                <a:sym typeface="Arial"/>
              </a:defRPr>
            </a:lvl2pPr>
            <a:lvl3pPr marR="0" lvl="2" algn="l" rtl="0">
              <a:spcBef>
                <a:spcPts val="0"/>
              </a:spcBef>
              <a:spcAft>
                <a:spcPts val="0"/>
              </a:spcAft>
              <a:buSzPts val="1400"/>
              <a:buNone/>
              <a:defRPr sz="3600" b="0" i="0" u="none" strike="noStrike" cap="none">
                <a:solidFill>
                  <a:schemeClr val="dk2"/>
                </a:solidFill>
                <a:latin typeface="Arial"/>
                <a:ea typeface="Arial"/>
                <a:cs typeface="Arial"/>
                <a:sym typeface="Arial"/>
              </a:defRPr>
            </a:lvl3pPr>
            <a:lvl4pPr marR="0" lvl="3" algn="l" rtl="0">
              <a:spcBef>
                <a:spcPts val="0"/>
              </a:spcBef>
              <a:spcAft>
                <a:spcPts val="0"/>
              </a:spcAft>
              <a:buSzPts val="1400"/>
              <a:buNone/>
              <a:defRPr sz="3600" b="0" i="0" u="none" strike="noStrike" cap="none">
                <a:solidFill>
                  <a:schemeClr val="dk2"/>
                </a:solidFill>
                <a:latin typeface="Arial"/>
                <a:ea typeface="Arial"/>
                <a:cs typeface="Arial"/>
                <a:sym typeface="Arial"/>
              </a:defRPr>
            </a:lvl4pPr>
            <a:lvl5pPr marR="0" lvl="4" algn="l" rtl="0">
              <a:spcBef>
                <a:spcPts val="0"/>
              </a:spcBef>
              <a:spcAft>
                <a:spcPts val="0"/>
              </a:spcAft>
              <a:buSzPts val="1400"/>
              <a:buNone/>
              <a:defRPr sz="3600" b="0" i="0" u="none" strike="noStrike" cap="none">
                <a:solidFill>
                  <a:schemeClr val="dk2"/>
                </a:solidFill>
                <a:latin typeface="Arial"/>
                <a:ea typeface="Arial"/>
                <a:cs typeface="Arial"/>
                <a:sym typeface="Arial"/>
              </a:defRPr>
            </a:lvl5pPr>
            <a:lvl6pPr marR="0" lvl="5" algn="l" rtl="0">
              <a:spcBef>
                <a:spcPts val="0"/>
              </a:spcBef>
              <a:spcAft>
                <a:spcPts val="0"/>
              </a:spcAft>
              <a:buSzPts val="1400"/>
              <a:buNone/>
              <a:defRPr sz="3600" b="0" i="0" u="none" strike="noStrike" cap="none">
                <a:solidFill>
                  <a:schemeClr val="dk2"/>
                </a:solidFill>
                <a:latin typeface="Arial"/>
                <a:ea typeface="Arial"/>
                <a:cs typeface="Arial"/>
                <a:sym typeface="Arial"/>
              </a:defRPr>
            </a:lvl6pPr>
            <a:lvl7pPr marR="0" lvl="6" algn="l" rtl="0">
              <a:spcBef>
                <a:spcPts val="0"/>
              </a:spcBef>
              <a:spcAft>
                <a:spcPts val="0"/>
              </a:spcAft>
              <a:buSzPts val="1400"/>
              <a:buNone/>
              <a:defRPr sz="3600" b="0" i="0" u="none" strike="noStrike" cap="none">
                <a:solidFill>
                  <a:schemeClr val="dk2"/>
                </a:solidFill>
                <a:latin typeface="Arial"/>
                <a:ea typeface="Arial"/>
                <a:cs typeface="Arial"/>
                <a:sym typeface="Arial"/>
              </a:defRPr>
            </a:lvl7pPr>
            <a:lvl8pPr marR="0" lvl="7" algn="l" rtl="0">
              <a:spcBef>
                <a:spcPts val="0"/>
              </a:spcBef>
              <a:spcAft>
                <a:spcPts val="0"/>
              </a:spcAft>
              <a:buSzPts val="1400"/>
              <a:buNone/>
              <a:defRPr sz="3600" b="0" i="0" u="none" strike="noStrike" cap="none">
                <a:solidFill>
                  <a:schemeClr val="dk2"/>
                </a:solidFill>
                <a:latin typeface="Arial"/>
                <a:ea typeface="Arial"/>
                <a:cs typeface="Arial"/>
                <a:sym typeface="Arial"/>
              </a:defRPr>
            </a:lvl8pPr>
            <a:lvl9pPr marR="0" lvl="8" algn="l" rtl="0">
              <a:spcBef>
                <a:spcPts val="0"/>
              </a:spcBef>
              <a:spcAft>
                <a:spcPts val="0"/>
              </a:spcAft>
              <a:buSzPts val="1400"/>
              <a:buNone/>
              <a:defRPr sz="3600" b="0" i="0" u="none" strike="noStrike" cap="none">
                <a:solidFill>
                  <a:schemeClr val="dk2"/>
                </a:solidFill>
                <a:latin typeface="Arial"/>
                <a:ea typeface="Arial"/>
                <a:cs typeface="Arial"/>
                <a:sym typeface="Arial"/>
              </a:defRPr>
            </a:lvl9pPr>
          </a:lstStyle>
          <a:p>
            <a:endParaRPr/>
          </a:p>
        </p:txBody>
      </p:sp>
      <p:sp>
        <p:nvSpPr>
          <p:cNvPr id="79" name="Shape 79"/>
          <p:cNvSpPr txBox="1">
            <a:spLocks noGrp="1"/>
          </p:cNvSpPr>
          <p:nvPr>
            <p:ph type="body" idx="1"/>
          </p:nvPr>
        </p:nvSpPr>
        <p:spPr>
          <a:xfrm rot="5400000">
            <a:off x="541338" y="190501"/>
            <a:ext cx="5851525" cy="6019800"/>
          </a:xfrm>
          <a:prstGeom prst="rect">
            <a:avLst/>
          </a:prstGeom>
          <a:noFill/>
          <a:ln>
            <a:noFill/>
          </a:ln>
        </p:spPr>
        <p:txBody>
          <a:bodyPr spcFirstLastPara="1" wrap="square" lIns="91425" tIns="91425" rIns="91425" bIns="91425" anchor="t" anchorCtr="0"/>
          <a:lstStyle>
            <a:lvl1pPr marL="457200" marR="0" lvl="0"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1pPr>
            <a:lvl2pPr marL="914400" marR="0" lvl="1"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2pPr>
            <a:lvl3pPr marL="1371600" marR="0" lvl="2"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80" name="Shape 80"/>
          <p:cNvSpPr txBox="1">
            <a:spLocks noGrp="1"/>
          </p:cNvSpPr>
          <p:nvPr>
            <p:ph type="dt" idx="10"/>
          </p:nvPr>
        </p:nvSpPr>
        <p:spPr>
          <a:xfrm>
            <a:off x="457200" y="6245225"/>
            <a:ext cx="2133600" cy="476250"/>
          </a:xfrm>
          <a:prstGeom prst="rect">
            <a:avLst/>
          </a:prstGeom>
          <a:noFill/>
          <a:ln>
            <a:noFill/>
          </a:ln>
        </p:spPr>
        <p:txBody>
          <a:bodyPr spcFirstLastPara="1" wrap="square" lIns="91425" tIns="91425" rIns="91425" bIns="91425" anchor="t" anchorCtr="0"/>
          <a:lstStyle>
            <a:lvl1pPr marR="0" lvl="0" algn="l" rtl="0">
              <a:spcBef>
                <a:spcPts val="0"/>
              </a:spcBef>
              <a:spcAft>
                <a:spcPts val="0"/>
              </a:spcAft>
              <a:buSzPts val="1400"/>
              <a:buNone/>
              <a:defRPr sz="14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81" name="Shape 81"/>
          <p:cNvSpPr txBox="1">
            <a:spLocks noGrp="1"/>
          </p:cNvSpPr>
          <p:nvPr>
            <p:ph type="ftr" idx="11"/>
          </p:nvPr>
        </p:nvSpPr>
        <p:spPr>
          <a:xfrm>
            <a:off x="3124200" y="6245225"/>
            <a:ext cx="2895600" cy="476250"/>
          </a:xfrm>
          <a:prstGeom prst="rect">
            <a:avLst/>
          </a:prstGeom>
          <a:noFill/>
          <a:ln>
            <a:noFill/>
          </a:ln>
        </p:spPr>
        <p:txBody>
          <a:bodyPr spcFirstLastPara="1" wrap="square" lIns="91425" tIns="91425" rIns="91425" bIns="91425" anchor="t" anchorCtr="0"/>
          <a:lstStyle>
            <a:lvl1pPr marR="0" lvl="0" algn="ctr" rtl="0">
              <a:spcBef>
                <a:spcPts val="0"/>
              </a:spcBef>
              <a:spcAft>
                <a:spcPts val="0"/>
              </a:spcAft>
              <a:buSzPts val="1400"/>
              <a:buNone/>
              <a:defRPr sz="14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82" name="Shape 82"/>
          <p:cNvSpPr txBox="1">
            <a:spLocks noGrp="1"/>
          </p:cNvSpPr>
          <p:nvPr>
            <p:ph type="sldNum" idx="12"/>
          </p:nvPr>
        </p:nvSpPr>
        <p:spPr>
          <a:xfrm>
            <a:off x="6553200" y="6245225"/>
            <a:ext cx="2133600" cy="476250"/>
          </a:xfrm>
          <a:prstGeom prst="rect">
            <a:avLst/>
          </a:prstGeom>
          <a:noFill/>
          <a:ln>
            <a:noFill/>
          </a:ln>
        </p:spPr>
        <p:txBody>
          <a:bodyPr spcFirstLastPara="1" wrap="square" lIns="91425" tIns="45700" rIns="91425" bIns="45700" anchor="t" anchorCtr="0">
            <a:noAutofit/>
          </a:bodyPr>
          <a:lstStyle>
            <a:lvl1pPr marL="0" marR="0" lvl="0" indent="0" algn="l" rtl="0">
              <a:spcBef>
                <a:spcPts val="0"/>
              </a:spcBef>
              <a:spcAft>
                <a:spcPts val="0"/>
              </a:spcAft>
              <a:buNone/>
              <a:defRPr sz="1800" b="0" i="0" u="none" strike="noStrike" cap="none">
                <a:solidFill>
                  <a:schemeClr val="dk1"/>
                </a:solidFill>
                <a:latin typeface="Arial"/>
                <a:ea typeface="Arial"/>
                <a:cs typeface="Arial"/>
                <a:sym typeface="Arial"/>
              </a:defRPr>
            </a:lvl1pPr>
            <a:lvl2pPr marL="0" marR="0" lvl="1" indent="0" algn="l" rtl="0">
              <a:spcBef>
                <a:spcPts val="0"/>
              </a:spcBef>
              <a:spcAft>
                <a:spcPts val="0"/>
              </a:spcAft>
              <a:buNone/>
              <a:defRPr sz="1800" b="0" i="0" u="none" strike="noStrike" cap="none">
                <a:solidFill>
                  <a:schemeClr val="dk1"/>
                </a:solidFill>
                <a:latin typeface="Arial"/>
                <a:ea typeface="Arial"/>
                <a:cs typeface="Arial"/>
                <a:sym typeface="Arial"/>
              </a:defRPr>
            </a:lvl2pPr>
            <a:lvl3pPr marL="0" marR="0" lvl="2" indent="0" algn="l" rtl="0">
              <a:spcBef>
                <a:spcPts val="0"/>
              </a:spcBef>
              <a:spcAft>
                <a:spcPts val="0"/>
              </a:spcAft>
              <a:buNone/>
              <a:defRPr sz="1800" b="0" i="0" u="none" strike="noStrike" cap="none">
                <a:solidFill>
                  <a:schemeClr val="dk1"/>
                </a:solidFill>
                <a:latin typeface="Arial"/>
                <a:ea typeface="Arial"/>
                <a:cs typeface="Arial"/>
                <a:sym typeface="Arial"/>
              </a:defRPr>
            </a:lvl3pPr>
            <a:lvl4pPr marL="0" marR="0" lvl="3" indent="0" algn="l" rtl="0">
              <a:spcBef>
                <a:spcPts val="0"/>
              </a:spcBef>
              <a:spcAft>
                <a:spcPts val="0"/>
              </a:spcAft>
              <a:buNone/>
              <a:defRPr sz="1800" b="0" i="0" u="none" strike="noStrike" cap="none">
                <a:solidFill>
                  <a:schemeClr val="dk1"/>
                </a:solidFill>
                <a:latin typeface="Arial"/>
                <a:ea typeface="Arial"/>
                <a:cs typeface="Arial"/>
                <a:sym typeface="Arial"/>
              </a:defRPr>
            </a:lvl4pPr>
            <a:lvl5pPr marL="0" marR="0" lvl="4" indent="0" algn="l" rtl="0">
              <a:spcBef>
                <a:spcPts val="0"/>
              </a:spcBef>
              <a:spcAft>
                <a:spcPts val="0"/>
              </a:spcAft>
              <a:buNone/>
              <a:defRPr sz="1800" b="0" i="0" u="none" strike="noStrike" cap="none">
                <a:solidFill>
                  <a:schemeClr val="dk1"/>
                </a:solidFill>
                <a:latin typeface="Arial"/>
                <a:ea typeface="Arial"/>
                <a:cs typeface="Arial"/>
                <a:sym typeface="Arial"/>
              </a:defRPr>
            </a:lvl5pPr>
            <a:lvl6pPr marL="0" marR="0" lvl="5" indent="0" algn="l" rtl="0">
              <a:spcBef>
                <a:spcPts val="0"/>
              </a:spcBef>
              <a:spcAft>
                <a:spcPts val="0"/>
              </a:spcAft>
              <a:buNone/>
              <a:defRPr sz="1800" b="0" i="0" u="none" strike="noStrike" cap="none">
                <a:solidFill>
                  <a:schemeClr val="dk1"/>
                </a:solidFill>
                <a:latin typeface="Arial"/>
                <a:ea typeface="Arial"/>
                <a:cs typeface="Arial"/>
                <a:sym typeface="Arial"/>
              </a:defRPr>
            </a:lvl6pPr>
            <a:lvl7pPr marL="0" marR="0" lvl="6" indent="0" algn="l" rtl="0">
              <a:spcBef>
                <a:spcPts val="0"/>
              </a:spcBef>
              <a:spcAft>
                <a:spcPts val="0"/>
              </a:spcAft>
              <a:buNone/>
              <a:defRPr sz="1800" b="0" i="0" u="none" strike="noStrike" cap="none">
                <a:solidFill>
                  <a:schemeClr val="dk1"/>
                </a:solidFill>
                <a:latin typeface="Arial"/>
                <a:ea typeface="Arial"/>
                <a:cs typeface="Arial"/>
                <a:sym typeface="Arial"/>
              </a:defRPr>
            </a:lvl7pPr>
            <a:lvl8pPr marL="0" marR="0" lvl="7" indent="0" algn="l" rtl="0">
              <a:spcBef>
                <a:spcPts val="0"/>
              </a:spcBef>
              <a:spcAft>
                <a:spcPts val="0"/>
              </a:spcAft>
              <a:buNone/>
              <a:defRPr sz="1800" b="0" i="0" u="none" strike="noStrike" cap="none">
                <a:solidFill>
                  <a:schemeClr val="dk1"/>
                </a:solidFill>
                <a:latin typeface="Arial"/>
                <a:ea typeface="Arial"/>
                <a:cs typeface="Arial"/>
                <a:sym typeface="Arial"/>
              </a:defRPr>
            </a:lvl8pPr>
            <a:lvl9pPr marL="0" marR="0" lvl="8" indent="0" algn="l" rtl="0">
              <a:spcBef>
                <a:spcPts val="0"/>
              </a:spcBef>
              <a:spcAft>
                <a:spcPts val="0"/>
              </a:spcAft>
              <a:buNone/>
              <a:defRPr sz="1800" b="0" i="0" u="none" strike="noStrike" cap="none">
                <a:solidFill>
                  <a:schemeClr val="dk1"/>
                </a:solidFill>
                <a:latin typeface="Arial"/>
                <a:ea typeface="Arial"/>
                <a:cs typeface="Arial"/>
                <a:sym typeface="Arial"/>
              </a:defRPr>
            </a:lvl9pPr>
          </a:lstStyle>
          <a:p>
            <a:pPr marL="0" lvl="0" indent="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p:cSld name="Title and Content">
    <p:spTree>
      <p:nvGrpSpPr>
        <p:cNvPr id="1" name="Shape 21"/>
        <p:cNvGrpSpPr/>
        <p:nvPr/>
      </p:nvGrpSpPr>
      <p:grpSpPr>
        <a:xfrm>
          <a:off x="0" y="0"/>
          <a:ext cx="0" cy="0"/>
          <a:chOff x="0" y="0"/>
          <a:chExt cx="0" cy="0"/>
        </a:xfrm>
      </p:grpSpPr>
      <p:sp>
        <p:nvSpPr>
          <p:cNvPr id="22" name="Shape 22"/>
          <p:cNvSpPr txBox="1">
            <a:spLocks noGrp="1"/>
          </p:cNvSpPr>
          <p:nvPr>
            <p:ph type="title"/>
          </p:nvPr>
        </p:nvSpPr>
        <p:spPr>
          <a:xfrm>
            <a:off x="457200" y="274638"/>
            <a:ext cx="8229600" cy="1143000"/>
          </a:xfrm>
          <a:prstGeom prst="rect">
            <a:avLst/>
          </a:prstGeom>
          <a:noFill/>
          <a:ln>
            <a:noFill/>
          </a:ln>
        </p:spPr>
        <p:txBody>
          <a:bodyPr spcFirstLastPara="1" wrap="square" lIns="91425" tIns="91425" rIns="91425" bIns="91425" anchor="ctr" anchorCtr="0"/>
          <a:lstStyle>
            <a:lvl1pPr marR="0" lvl="0" algn="l" rtl="0">
              <a:spcBef>
                <a:spcPts val="0"/>
              </a:spcBef>
              <a:spcAft>
                <a:spcPts val="0"/>
              </a:spcAft>
              <a:buSzPts val="1400"/>
              <a:buNone/>
              <a:defRPr sz="3600" b="0" i="0" u="none" strike="noStrike" cap="none">
                <a:solidFill>
                  <a:schemeClr val="dk2"/>
                </a:solidFill>
                <a:latin typeface="Arial"/>
                <a:ea typeface="Arial"/>
                <a:cs typeface="Arial"/>
                <a:sym typeface="Arial"/>
              </a:defRPr>
            </a:lvl1pPr>
            <a:lvl2pPr marR="0" lvl="1" algn="l" rtl="0">
              <a:spcBef>
                <a:spcPts val="0"/>
              </a:spcBef>
              <a:spcAft>
                <a:spcPts val="0"/>
              </a:spcAft>
              <a:buSzPts val="1400"/>
              <a:buNone/>
              <a:defRPr sz="3600" b="0" i="0" u="none" strike="noStrike" cap="none">
                <a:solidFill>
                  <a:schemeClr val="dk2"/>
                </a:solidFill>
                <a:latin typeface="Arial"/>
                <a:ea typeface="Arial"/>
                <a:cs typeface="Arial"/>
                <a:sym typeface="Arial"/>
              </a:defRPr>
            </a:lvl2pPr>
            <a:lvl3pPr marR="0" lvl="2" algn="l" rtl="0">
              <a:spcBef>
                <a:spcPts val="0"/>
              </a:spcBef>
              <a:spcAft>
                <a:spcPts val="0"/>
              </a:spcAft>
              <a:buSzPts val="1400"/>
              <a:buNone/>
              <a:defRPr sz="3600" b="0" i="0" u="none" strike="noStrike" cap="none">
                <a:solidFill>
                  <a:schemeClr val="dk2"/>
                </a:solidFill>
                <a:latin typeface="Arial"/>
                <a:ea typeface="Arial"/>
                <a:cs typeface="Arial"/>
                <a:sym typeface="Arial"/>
              </a:defRPr>
            </a:lvl3pPr>
            <a:lvl4pPr marR="0" lvl="3" algn="l" rtl="0">
              <a:spcBef>
                <a:spcPts val="0"/>
              </a:spcBef>
              <a:spcAft>
                <a:spcPts val="0"/>
              </a:spcAft>
              <a:buSzPts val="1400"/>
              <a:buNone/>
              <a:defRPr sz="3600" b="0" i="0" u="none" strike="noStrike" cap="none">
                <a:solidFill>
                  <a:schemeClr val="dk2"/>
                </a:solidFill>
                <a:latin typeface="Arial"/>
                <a:ea typeface="Arial"/>
                <a:cs typeface="Arial"/>
                <a:sym typeface="Arial"/>
              </a:defRPr>
            </a:lvl4pPr>
            <a:lvl5pPr marR="0" lvl="4" algn="l" rtl="0">
              <a:spcBef>
                <a:spcPts val="0"/>
              </a:spcBef>
              <a:spcAft>
                <a:spcPts val="0"/>
              </a:spcAft>
              <a:buSzPts val="1400"/>
              <a:buNone/>
              <a:defRPr sz="3600" b="0" i="0" u="none" strike="noStrike" cap="none">
                <a:solidFill>
                  <a:schemeClr val="dk2"/>
                </a:solidFill>
                <a:latin typeface="Arial"/>
                <a:ea typeface="Arial"/>
                <a:cs typeface="Arial"/>
                <a:sym typeface="Arial"/>
              </a:defRPr>
            </a:lvl5pPr>
            <a:lvl6pPr marR="0" lvl="5" algn="l" rtl="0">
              <a:spcBef>
                <a:spcPts val="0"/>
              </a:spcBef>
              <a:spcAft>
                <a:spcPts val="0"/>
              </a:spcAft>
              <a:buSzPts val="1400"/>
              <a:buNone/>
              <a:defRPr sz="3600" b="0" i="0" u="none" strike="noStrike" cap="none">
                <a:solidFill>
                  <a:schemeClr val="dk2"/>
                </a:solidFill>
                <a:latin typeface="Arial"/>
                <a:ea typeface="Arial"/>
                <a:cs typeface="Arial"/>
                <a:sym typeface="Arial"/>
              </a:defRPr>
            </a:lvl6pPr>
            <a:lvl7pPr marR="0" lvl="6" algn="l" rtl="0">
              <a:spcBef>
                <a:spcPts val="0"/>
              </a:spcBef>
              <a:spcAft>
                <a:spcPts val="0"/>
              </a:spcAft>
              <a:buSzPts val="1400"/>
              <a:buNone/>
              <a:defRPr sz="3600" b="0" i="0" u="none" strike="noStrike" cap="none">
                <a:solidFill>
                  <a:schemeClr val="dk2"/>
                </a:solidFill>
                <a:latin typeface="Arial"/>
                <a:ea typeface="Arial"/>
                <a:cs typeface="Arial"/>
                <a:sym typeface="Arial"/>
              </a:defRPr>
            </a:lvl7pPr>
            <a:lvl8pPr marR="0" lvl="7" algn="l" rtl="0">
              <a:spcBef>
                <a:spcPts val="0"/>
              </a:spcBef>
              <a:spcAft>
                <a:spcPts val="0"/>
              </a:spcAft>
              <a:buSzPts val="1400"/>
              <a:buNone/>
              <a:defRPr sz="3600" b="0" i="0" u="none" strike="noStrike" cap="none">
                <a:solidFill>
                  <a:schemeClr val="dk2"/>
                </a:solidFill>
                <a:latin typeface="Arial"/>
                <a:ea typeface="Arial"/>
                <a:cs typeface="Arial"/>
                <a:sym typeface="Arial"/>
              </a:defRPr>
            </a:lvl8pPr>
            <a:lvl9pPr marR="0" lvl="8" algn="l" rtl="0">
              <a:spcBef>
                <a:spcPts val="0"/>
              </a:spcBef>
              <a:spcAft>
                <a:spcPts val="0"/>
              </a:spcAft>
              <a:buSzPts val="1400"/>
              <a:buNone/>
              <a:defRPr sz="3600" b="0" i="0" u="none" strike="noStrike" cap="none">
                <a:solidFill>
                  <a:schemeClr val="dk2"/>
                </a:solidFill>
                <a:latin typeface="Arial"/>
                <a:ea typeface="Arial"/>
                <a:cs typeface="Arial"/>
                <a:sym typeface="Arial"/>
              </a:defRPr>
            </a:lvl9pPr>
          </a:lstStyle>
          <a:p>
            <a:endParaRPr/>
          </a:p>
        </p:txBody>
      </p:sp>
      <p:sp>
        <p:nvSpPr>
          <p:cNvPr id="23" name="Shape 23"/>
          <p:cNvSpPr txBox="1">
            <a:spLocks noGrp="1"/>
          </p:cNvSpPr>
          <p:nvPr>
            <p:ph type="body" idx="1"/>
          </p:nvPr>
        </p:nvSpPr>
        <p:spPr>
          <a:xfrm>
            <a:off x="457200" y="1600200"/>
            <a:ext cx="8229600" cy="4525963"/>
          </a:xfrm>
          <a:prstGeom prst="rect">
            <a:avLst/>
          </a:prstGeom>
          <a:noFill/>
          <a:ln>
            <a:noFill/>
          </a:ln>
        </p:spPr>
        <p:txBody>
          <a:bodyPr spcFirstLastPara="1" wrap="square" lIns="91425" tIns="91425" rIns="91425" bIns="91425" anchor="t" anchorCtr="0"/>
          <a:lstStyle>
            <a:lvl1pPr marL="457200" marR="0" lvl="0"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1pPr>
            <a:lvl2pPr marL="914400" marR="0" lvl="1"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2pPr>
            <a:lvl3pPr marL="1371600" marR="0" lvl="2"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24" name="Shape 24"/>
          <p:cNvSpPr/>
          <p:nvPr/>
        </p:nvSpPr>
        <p:spPr>
          <a:xfrm>
            <a:off x="0" y="6483399"/>
            <a:ext cx="9144000" cy="401985"/>
          </a:xfrm>
          <a:prstGeom prst="rect">
            <a:avLst/>
          </a:prstGeom>
          <a:solidFill>
            <a:srgbClr val="0072CF"/>
          </a:solidFill>
          <a:ln w="25400" cap="flat" cmpd="sng">
            <a:solidFill>
              <a:srgbClr val="0072C6"/>
            </a:solidFill>
            <a:prstDash val="solid"/>
            <a:round/>
            <a:headEnd type="none" w="sm" len="sm"/>
            <a:tailEnd type="none" w="sm" len="sm"/>
          </a:ln>
        </p:spPr>
        <p:txBody>
          <a:bodyPr spcFirstLastPara="1" wrap="square" lIns="91425" tIns="45700" rIns="91425" bIns="45700" anchor="ctr" anchorCtr="0">
            <a:noAutofit/>
          </a:bodyPr>
          <a:lstStyle/>
          <a:p>
            <a:pPr marL="0" marR="0" lvl="0" indent="0" algn="r" rtl="0">
              <a:spcBef>
                <a:spcPts val="0"/>
              </a:spcBef>
              <a:spcAft>
                <a:spcPts val="0"/>
              </a:spcAft>
              <a:buNone/>
            </a:pPr>
            <a:r>
              <a:rPr lang="en-GB" sz="1800" b="1" i="0" u="none" strike="noStrike" cap="none" dirty="0">
                <a:solidFill>
                  <a:schemeClr val="lt1"/>
                </a:solidFill>
                <a:latin typeface="Arial"/>
                <a:ea typeface="Arial"/>
                <a:cs typeface="Arial"/>
                <a:sym typeface="Arial"/>
              </a:rPr>
              <a:t> Queen Mary University London</a:t>
            </a:r>
            <a:endParaRPr sz="1800" b="1" i="0" u="none" strike="noStrike" cap="none" dirty="0">
              <a:solidFill>
                <a:schemeClr val="lt1"/>
              </a:solidFill>
              <a:latin typeface="Arial"/>
              <a:ea typeface="Arial"/>
              <a:cs typeface="Arial"/>
              <a:sym typeface="Arial"/>
            </a:endParaRPr>
          </a:p>
        </p:txBody>
      </p:sp>
      <p:pic>
        <p:nvPicPr>
          <p:cNvPr id="25" name="Shape 25" descr="C:\Users\fenny.gkiafi\Downloads\NIHR_colour_bar_RGB.png"/>
          <p:cNvPicPr preferRelativeResize="0"/>
          <p:nvPr/>
        </p:nvPicPr>
        <p:blipFill rotWithShape="1">
          <a:blip r:embed="rId2">
            <a:alphaModFix/>
          </a:blip>
          <a:srcRect/>
          <a:stretch/>
        </p:blipFill>
        <p:spPr>
          <a:xfrm>
            <a:off x="-7016" y="1196752"/>
            <a:ext cx="5147672" cy="45719"/>
          </a:xfrm>
          <a:prstGeom prst="rect">
            <a:avLst/>
          </a:prstGeom>
          <a:noFill/>
          <a:ln>
            <a:noFill/>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6"/>
        <p:cNvGrpSpPr/>
        <p:nvPr/>
      </p:nvGrpSpPr>
      <p:grpSpPr>
        <a:xfrm>
          <a:off x="0" y="0"/>
          <a:ext cx="0" cy="0"/>
          <a:chOff x="0" y="0"/>
          <a:chExt cx="0" cy="0"/>
        </a:xfrm>
      </p:grpSpPr>
      <p:sp>
        <p:nvSpPr>
          <p:cNvPr id="27" name="Shape 27"/>
          <p:cNvSpPr txBox="1">
            <a:spLocks noGrp="1"/>
          </p:cNvSpPr>
          <p:nvPr>
            <p:ph type="title"/>
          </p:nvPr>
        </p:nvSpPr>
        <p:spPr>
          <a:xfrm>
            <a:off x="722313" y="4406900"/>
            <a:ext cx="7772400" cy="1362075"/>
          </a:xfrm>
          <a:prstGeom prst="rect">
            <a:avLst/>
          </a:prstGeom>
          <a:noFill/>
          <a:ln>
            <a:noFill/>
          </a:ln>
        </p:spPr>
        <p:txBody>
          <a:bodyPr spcFirstLastPara="1" wrap="square" lIns="91425" tIns="91425" rIns="91425" bIns="91425" anchor="t" anchorCtr="0"/>
          <a:lstStyle>
            <a:lvl1pPr marR="0" lvl="0" algn="l" rtl="0">
              <a:spcBef>
                <a:spcPts val="0"/>
              </a:spcBef>
              <a:spcAft>
                <a:spcPts val="0"/>
              </a:spcAft>
              <a:buSzPts val="1400"/>
              <a:buNone/>
              <a:defRPr sz="4000" b="1" i="0" u="none" strike="noStrike" cap="none">
                <a:solidFill>
                  <a:schemeClr val="dk2"/>
                </a:solidFill>
                <a:latin typeface="Arial"/>
                <a:ea typeface="Arial"/>
                <a:cs typeface="Arial"/>
                <a:sym typeface="Arial"/>
              </a:defRPr>
            </a:lvl1pPr>
            <a:lvl2pPr marR="0" lvl="1" algn="l" rtl="0">
              <a:spcBef>
                <a:spcPts val="0"/>
              </a:spcBef>
              <a:spcAft>
                <a:spcPts val="0"/>
              </a:spcAft>
              <a:buSzPts val="1400"/>
              <a:buNone/>
              <a:defRPr sz="3600" b="0" i="0" u="none" strike="noStrike" cap="none">
                <a:solidFill>
                  <a:schemeClr val="dk2"/>
                </a:solidFill>
                <a:latin typeface="Arial"/>
                <a:ea typeface="Arial"/>
                <a:cs typeface="Arial"/>
                <a:sym typeface="Arial"/>
              </a:defRPr>
            </a:lvl2pPr>
            <a:lvl3pPr marR="0" lvl="2" algn="l" rtl="0">
              <a:spcBef>
                <a:spcPts val="0"/>
              </a:spcBef>
              <a:spcAft>
                <a:spcPts val="0"/>
              </a:spcAft>
              <a:buSzPts val="1400"/>
              <a:buNone/>
              <a:defRPr sz="3600" b="0" i="0" u="none" strike="noStrike" cap="none">
                <a:solidFill>
                  <a:schemeClr val="dk2"/>
                </a:solidFill>
                <a:latin typeface="Arial"/>
                <a:ea typeface="Arial"/>
                <a:cs typeface="Arial"/>
                <a:sym typeface="Arial"/>
              </a:defRPr>
            </a:lvl3pPr>
            <a:lvl4pPr marR="0" lvl="3" algn="l" rtl="0">
              <a:spcBef>
                <a:spcPts val="0"/>
              </a:spcBef>
              <a:spcAft>
                <a:spcPts val="0"/>
              </a:spcAft>
              <a:buSzPts val="1400"/>
              <a:buNone/>
              <a:defRPr sz="3600" b="0" i="0" u="none" strike="noStrike" cap="none">
                <a:solidFill>
                  <a:schemeClr val="dk2"/>
                </a:solidFill>
                <a:latin typeface="Arial"/>
                <a:ea typeface="Arial"/>
                <a:cs typeface="Arial"/>
                <a:sym typeface="Arial"/>
              </a:defRPr>
            </a:lvl4pPr>
            <a:lvl5pPr marR="0" lvl="4" algn="l" rtl="0">
              <a:spcBef>
                <a:spcPts val="0"/>
              </a:spcBef>
              <a:spcAft>
                <a:spcPts val="0"/>
              </a:spcAft>
              <a:buSzPts val="1400"/>
              <a:buNone/>
              <a:defRPr sz="3600" b="0" i="0" u="none" strike="noStrike" cap="none">
                <a:solidFill>
                  <a:schemeClr val="dk2"/>
                </a:solidFill>
                <a:latin typeface="Arial"/>
                <a:ea typeface="Arial"/>
                <a:cs typeface="Arial"/>
                <a:sym typeface="Arial"/>
              </a:defRPr>
            </a:lvl5pPr>
            <a:lvl6pPr marR="0" lvl="5" algn="l" rtl="0">
              <a:spcBef>
                <a:spcPts val="0"/>
              </a:spcBef>
              <a:spcAft>
                <a:spcPts val="0"/>
              </a:spcAft>
              <a:buSzPts val="1400"/>
              <a:buNone/>
              <a:defRPr sz="3600" b="0" i="0" u="none" strike="noStrike" cap="none">
                <a:solidFill>
                  <a:schemeClr val="dk2"/>
                </a:solidFill>
                <a:latin typeface="Arial"/>
                <a:ea typeface="Arial"/>
                <a:cs typeface="Arial"/>
                <a:sym typeface="Arial"/>
              </a:defRPr>
            </a:lvl6pPr>
            <a:lvl7pPr marR="0" lvl="6" algn="l" rtl="0">
              <a:spcBef>
                <a:spcPts val="0"/>
              </a:spcBef>
              <a:spcAft>
                <a:spcPts val="0"/>
              </a:spcAft>
              <a:buSzPts val="1400"/>
              <a:buNone/>
              <a:defRPr sz="3600" b="0" i="0" u="none" strike="noStrike" cap="none">
                <a:solidFill>
                  <a:schemeClr val="dk2"/>
                </a:solidFill>
                <a:latin typeface="Arial"/>
                <a:ea typeface="Arial"/>
                <a:cs typeface="Arial"/>
                <a:sym typeface="Arial"/>
              </a:defRPr>
            </a:lvl7pPr>
            <a:lvl8pPr marR="0" lvl="7" algn="l" rtl="0">
              <a:spcBef>
                <a:spcPts val="0"/>
              </a:spcBef>
              <a:spcAft>
                <a:spcPts val="0"/>
              </a:spcAft>
              <a:buSzPts val="1400"/>
              <a:buNone/>
              <a:defRPr sz="3600" b="0" i="0" u="none" strike="noStrike" cap="none">
                <a:solidFill>
                  <a:schemeClr val="dk2"/>
                </a:solidFill>
                <a:latin typeface="Arial"/>
                <a:ea typeface="Arial"/>
                <a:cs typeface="Arial"/>
                <a:sym typeface="Arial"/>
              </a:defRPr>
            </a:lvl8pPr>
            <a:lvl9pPr marR="0" lvl="8" algn="l" rtl="0">
              <a:spcBef>
                <a:spcPts val="0"/>
              </a:spcBef>
              <a:spcAft>
                <a:spcPts val="0"/>
              </a:spcAft>
              <a:buSzPts val="1400"/>
              <a:buNone/>
              <a:defRPr sz="3600" b="0" i="0" u="none" strike="noStrike" cap="none">
                <a:solidFill>
                  <a:schemeClr val="dk2"/>
                </a:solidFill>
                <a:latin typeface="Arial"/>
                <a:ea typeface="Arial"/>
                <a:cs typeface="Arial"/>
                <a:sym typeface="Arial"/>
              </a:defRPr>
            </a:lvl9pPr>
          </a:lstStyle>
          <a:p>
            <a:endParaRPr/>
          </a:p>
        </p:txBody>
      </p:sp>
      <p:sp>
        <p:nvSpPr>
          <p:cNvPr id="28" name="Shape 28"/>
          <p:cNvSpPr txBox="1">
            <a:spLocks noGrp="1"/>
          </p:cNvSpPr>
          <p:nvPr>
            <p:ph type="body" idx="1"/>
          </p:nvPr>
        </p:nvSpPr>
        <p:spPr>
          <a:xfrm>
            <a:off x="722313" y="2906713"/>
            <a:ext cx="7772400" cy="1500187"/>
          </a:xfrm>
          <a:prstGeom prst="rect">
            <a:avLst/>
          </a:prstGeom>
          <a:noFill/>
          <a:ln>
            <a:noFill/>
          </a:ln>
        </p:spPr>
        <p:txBody>
          <a:bodyPr spcFirstLastPara="1" wrap="square" lIns="91425" tIns="91425" rIns="91425" bIns="91425" anchor="b" anchorCtr="0"/>
          <a:lstStyle>
            <a:lvl1pPr marL="457200" marR="0" lvl="0" indent="-228600" algn="l"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1pPr>
            <a:lvl2pPr marL="914400" marR="0" lvl="1" indent="-228600" algn="l" rtl="0">
              <a:spcBef>
                <a:spcPts val="36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2pPr>
            <a:lvl3pPr marL="1371600" marR="0" lvl="2" indent="-228600" algn="l" rtl="0">
              <a:spcBef>
                <a:spcPts val="32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3pPr>
            <a:lvl4pPr marL="1828800" marR="0" lvl="3" indent="-228600" algn="l" rtl="0">
              <a:spcBef>
                <a:spcPts val="28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4pPr>
            <a:lvl5pPr marL="2286000" marR="0" lvl="4" indent="-228600" algn="l" rtl="0">
              <a:spcBef>
                <a:spcPts val="28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5pPr>
            <a:lvl6pPr marL="2743200" marR="0" lvl="5" indent="-228600" algn="l" rtl="0">
              <a:spcBef>
                <a:spcPts val="28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6pPr>
            <a:lvl7pPr marL="3200400" marR="0" lvl="6" indent="-228600" algn="l" rtl="0">
              <a:spcBef>
                <a:spcPts val="28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7pPr>
            <a:lvl8pPr marL="3657600" marR="0" lvl="7" indent="-228600" algn="l" rtl="0">
              <a:spcBef>
                <a:spcPts val="28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8pPr>
            <a:lvl9pPr marL="4114800" marR="0" lvl="8" indent="-228600" algn="l" rtl="0">
              <a:spcBef>
                <a:spcPts val="28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9pPr>
          </a:lstStyle>
          <a:p>
            <a:endParaRPr/>
          </a:p>
        </p:txBody>
      </p:sp>
      <p:sp>
        <p:nvSpPr>
          <p:cNvPr id="29" name="Shape 29"/>
          <p:cNvSpPr txBox="1">
            <a:spLocks noGrp="1"/>
          </p:cNvSpPr>
          <p:nvPr>
            <p:ph type="dt" idx="10"/>
          </p:nvPr>
        </p:nvSpPr>
        <p:spPr>
          <a:xfrm>
            <a:off x="457200" y="6245225"/>
            <a:ext cx="2133600" cy="476250"/>
          </a:xfrm>
          <a:prstGeom prst="rect">
            <a:avLst/>
          </a:prstGeom>
          <a:noFill/>
          <a:ln>
            <a:noFill/>
          </a:ln>
        </p:spPr>
        <p:txBody>
          <a:bodyPr spcFirstLastPara="1" wrap="square" lIns="91425" tIns="91425" rIns="91425" bIns="91425" anchor="t" anchorCtr="0"/>
          <a:lstStyle>
            <a:lvl1pPr marR="0" lvl="0" algn="l" rtl="0">
              <a:spcBef>
                <a:spcPts val="0"/>
              </a:spcBef>
              <a:spcAft>
                <a:spcPts val="0"/>
              </a:spcAft>
              <a:buSzPts val="1400"/>
              <a:buNone/>
              <a:defRPr sz="14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30" name="Shape 30"/>
          <p:cNvSpPr txBox="1">
            <a:spLocks noGrp="1"/>
          </p:cNvSpPr>
          <p:nvPr>
            <p:ph type="ftr" idx="11"/>
          </p:nvPr>
        </p:nvSpPr>
        <p:spPr>
          <a:xfrm>
            <a:off x="3124200" y="6245225"/>
            <a:ext cx="2895600" cy="476250"/>
          </a:xfrm>
          <a:prstGeom prst="rect">
            <a:avLst/>
          </a:prstGeom>
          <a:noFill/>
          <a:ln>
            <a:noFill/>
          </a:ln>
        </p:spPr>
        <p:txBody>
          <a:bodyPr spcFirstLastPara="1" wrap="square" lIns="91425" tIns="91425" rIns="91425" bIns="91425" anchor="t" anchorCtr="0"/>
          <a:lstStyle>
            <a:lvl1pPr marR="0" lvl="0" algn="ctr" rtl="0">
              <a:spcBef>
                <a:spcPts val="0"/>
              </a:spcBef>
              <a:spcAft>
                <a:spcPts val="0"/>
              </a:spcAft>
              <a:buSzPts val="1400"/>
              <a:buNone/>
              <a:defRPr sz="14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31" name="Shape 31"/>
          <p:cNvSpPr txBox="1">
            <a:spLocks noGrp="1"/>
          </p:cNvSpPr>
          <p:nvPr>
            <p:ph type="sldNum" idx="12"/>
          </p:nvPr>
        </p:nvSpPr>
        <p:spPr>
          <a:xfrm>
            <a:off x="6553200" y="6245225"/>
            <a:ext cx="2133600" cy="476250"/>
          </a:xfrm>
          <a:prstGeom prst="rect">
            <a:avLst/>
          </a:prstGeom>
          <a:noFill/>
          <a:ln>
            <a:noFill/>
          </a:ln>
        </p:spPr>
        <p:txBody>
          <a:bodyPr spcFirstLastPara="1" wrap="square" lIns="91425" tIns="45700" rIns="91425" bIns="45700" anchor="t" anchorCtr="0">
            <a:noAutofit/>
          </a:bodyPr>
          <a:lstStyle>
            <a:lvl1pPr marL="0" marR="0" lvl="0" indent="0" algn="l" rtl="0">
              <a:spcBef>
                <a:spcPts val="0"/>
              </a:spcBef>
              <a:spcAft>
                <a:spcPts val="0"/>
              </a:spcAft>
              <a:buNone/>
              <a:defRPr sz="1800" b="0" i="0" u="none" strike="noStrike" cap="none">
                <a:solidFill>
                  <a:schemeClr val="dk1"/>
                </a:solidFill>
                <a:latin typeface="Arial"/>
                <a:ea typeface="Arial"/>
                <a:cs typeface="Arial"/>
                <a:sym typeface="Arial"/>
              </a:defRPr>
            </a:lvl1pPr>
            <a:lvl2pPr marL="0" marR="0" lvl="1" indent="0" algn="l" rtl="0">
              <a:spcBef>
                <a:spcPts val="0"/>
              </a:spcBef>
              <a:spcAft>
                <a:spcPts val="0"/>
              </a:spcAft>
              <a:buNone/>
              <a:defRPr sz="1800" b="0" i="0" u="none" strike="noStrike" cap="none">
                <a:solidFill>
                  <a:schemeClr val="dk1"/>
                </a:solidFill>
                <a:latin typeface="Arial"/>
                <a:ea typeface="Arial"/>
                <a:cs typeface="Arial"/>
                <a:sym typeface="Arial"/>
              </a:defRPr>
            </a:lvl2pPr>
            <a:lvl3pPr marL="0" marR="0" lvl="2" indent="0" algn="l" rtl="0">
              <a:spcBef>
                <a:spcPts val="0"/>
              </a:spcBef>
              <a:spcAft>
                <a:spcPts val="0"/>
              </a:spcAft>
              <a:buNone/>
              <a:defRPr sz="1800" b="0" i="0" u="none" strike="noStrike" cap="none">
                <a:solidFill>
                  <a:schemeClr val="dk1"/>
                </a:solidFill>
                <a:latin typeface="Arial"/>
                <a:ea typeface="Arial"/>
                <a:cs typeface="Arial"/>
                <a:sym typeface="Arial"/>
              </a:defRPr>
            </a:lvl3pPr>
            <a:lvl4pPr marL="0" marR="0" lvl="3" indent="0" algn="l" rtl="0">
              <a:spcBef>
                <a:spcPts val="0"/>
              </a:spcBef>
              <a:spcAft>
                <a:spcPts val="0"/>
              </a:spcAft>
              <a:buNone/>
              <a:defRPr sz="1800" b="0" i="0" u="none" strike="noStrike" cap="none">
                <a:solidFill>
                  <a:schemeClr val="dk1"/>
                </a:solidFill>
                <a:latin typeface="Arial"/>
                <a:ea typeface="Arial"/>
                <a:cs typeface="Arial"/>
                <a:sym typeface="Arial"/>
              </a:defRPr>
            </a:lvl4pPr>
            <a:lvl5pPr marL="0" marR="0" lvl="4" indent="0" algn="l" rtl="0">
              <a:spcBef>
                <a:spcPts val="0"/>
              </a:spcBef>
              <a:spcAft>
                <a:spcPts val="0"/>
              </a:spcAft>
              <a:buNone/>
              <a:defRPr sz="1800" b="0" i="0" u="none" strike="noStrike" cap="none">
                <a:solidFill>
                  <a:schemeClr val="dk1"/>
                </a:solidFill>
                <a:latin typeface="Arial"/>
                <a:ea typeface="Arial"/>
                <a:cs typeface="Arial"/>
                <a:sym typeface="Arial"/>
              </a:defRPr>
            </a:lvl5pPr>
            <a:lvl6pPr marL="0" marR="0" lvl="5" indent="0" algn="l" rtl="0">
              <a:spcBef>
                <a:spcPts val="0"/>
              </a:spcBef>
              <a:spcAft>
                <a:spcPts val="0"/>
              </a:spcAft>
              <a:buNone/>
              <a:defRPr sz="1800" b="0" i="0" u="none" strike="noStrike" cap="none">
                <a:solidFill>
                  <a:schemeClr val="dk1"/>
                </a:solidFill>
                <a:latin typeface="Arial"/>
                <a:ea typeface="Arial"/>
                <a:cs typeface="Arial"/>
                <a:sym typeface="Arial"/>
              </a:defRPr>
            </a:lvl6pPr>
            <a:lvl7pPr marL="0" marR="0" lvl="6" indent="0" algn="l" rtl="0">
              <a:spcBef>
                <a:spcPts val="0"/>
              </a:spcBef>
              <a:spcAft>
                <a:spcPts val="0"/>
              </a:spcAft>
              <a:buNone/>
              <a:defRPr sz="1800" b="0" i="0" u="none" strike="noStrike" cap="none">
                <a:solidFill>
                  <a:schemeClr val="dk1"/>
                </a:solidFill>
                <a:latin typeface="Arial"/>
                <a:ea typeface="Arial"/>
                <a:cs typeface="Arial"/>
                <a:sym typeface="Arial"/>
              </a:defRPr>
            </a:lvl7pPr>
            <a:lvl8pPr marL="0" marR="0" lvl="7" indent="0" algn="l" rtl="0">
              <a:spcBef>
                <a:spcPts val="0"/>
              </a:spcBef>
              <a:spcAft>
                <a:spcPts val="0"/>
              </a:spcAft>
              <a:buNone/>
              <a:defRPr sz="1800" b="0" i="0" u="none" strike="noStrike" cap="none">
                <a:solidFill>
                  <a:schemeClr val="dk1"/>
                </a:solidFill>
                <a:latin typeface="Arial"/>
                <a:ea typeface="Arial"/>
                <a:cs typeface="Arial"/>
                <a:sym typeface="Arial"/>
              </a:defRPr>
            </a:lvl8pPr>
            <a:lvl9pPr marL="0" marR="0" lvl="8" indent="0" algn="l" rtl="0">
              <a:spcBef>
                <a:spcPts val="0"/>
              </a:spcBef>
              <a:spcAft>
                <a:spcPts val="0"/>
              </a:spcAft>
              <a:buNone/>
              <a:defRPr sz="1800" b="0" i="0" u="none" strike="noStrike" cap="none">
                <a:solidFill>
                  <a:schemeClr val="dk1"/>
                </a:solidFill>
                <a:latin typeface="Arial"/>
                <a:ea typeface="Arial"/>
                <a:cs typeface="Arial"/>
                <a:sym typeface="Arial"/>
              </a:defRPr>
            </a:lvl9pPr>
          </a:lstStyle>
          <a:p>
            <a:pPr marL="0" lvl="0" indent="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32"/>
        <p:cNvGrpSpPr/>
        <p:nvPr/>
      </p:nvGrpSpPr>
      <p:grpSpPr>
        <a:xfrm>
          <a:off x="0" y="0"/>
          <a:ext cx="0" cy="0"/>
          <a:chOff x="0" y="0"/>
          <a:chExt cx="0" cy="0"/>
        </a:xfrm>
      </p:grpSpPr>
      <p:sp>
        <p:nvSpPr>
          <p:cNvPr id="33" name="Shape 33"/>
          <p:cNvSpPr txBox="1">
            <a:spLocks noGrp="1"/>
          </p:cNvSpPr>
          <p:nvPr>
            <p:ph type="title"/>
          </p:nvPr>
        </p:nvSpPr>
        <p:spPr>
          <a:xfrm>
            <a:off x="457200" y="274638"/>
            <a:ext cx="8229600" cy="1143000"/>
          </a:xfrm>
          <a:prstGeom prst="rect">
            <a:avLst/>
          </a:prstGeom>
          <a:noFill/>
          <a:ln>
            <a:noFill/>
          </a:ln>
        </p:spPr>
        <p:txBody>
          <a:bodyPr spcFirstLastPara="1" wrap="square" lIns="91425" tIns="91425" rIns="91425" bIns="91425" anchor="ctr" anchorCtr="0"/>
          <a:lstStyle>
            <a:lvl1pPr marR="0" lvl="0" algn="l" rtl="0">
              <a:spcBef>
                <a:spcPts val="0"/>
              </a:spcBef>
              <a:spcAft>
                <a:spcPts val="0"/>
              </a:spcAft>
              <a:buSzPts val="1400"/>
              <a:buNone/>
              <a:defRPr sz="3600" b="0" i="0" u="none" strike="noStrike" cap="none">
                <a:solidFill>
                  <a:schemeClr val="dk2"/>
                </a:solidFill>
                <a:latin typeface="Arial"/>
                <a:ea typeface="Arial"/>
                <a:cs typeface="Arial"/>
                <a:sym typeface="Arial"/>
              </a:defRPr>
            </a:lvl1pPr>
            <a:lvl2pPr marR="0" lvl="1" algn="l" rtl="0">
              <a:spcBef>
                <a:spcPts val="0"/>
              </a:spcBef>
              <a:spcAft>
                <a:spcPts val="0"/>
              </a:spcAft>
              <a:buSzPts val="1400"/>
              <a:buNone/>
              <a:defRPr sz="3600" b="0" i="0" u="none" strike="noStrike" cap="none">
                <a:solidFill>
                  <a:schemeClr val="dk2"/>
                </a:solidFill>
                <a:latin typeface="Arial"/>
                <a:ea typeface="Arial"/>
                <a:cs typeface="Arial"/>
                <a:sym typeface="Arial"/>
              </a:defRPr>
            </a:lvl2pPr>
            <a:lvl3pPr marR="0" lvl="2" algn="l" rtl="0">
              <a:spcBef>
                <a:spcPts val="0"/>
              </a:spcBef>
              <a:spcAft>
                <a:spcPts val="0"/>
              </a:spcAft>
              <a:buSzPts val="1400"/>
              <a:buNone/>
              <a:defRPr sz="3600" b="0" i="0" u="none" strike="noStrike" cap="none">
                <a:solidFill>
                  <a:schemeClr val="dk2"/>
                </a:solidFill>
                <a:latin typeface="Arial"/>
                <a:ea typeface="Arial"/>
                <a:cs typeface="Arial"/>
                <a:sym typeface="Arial"/>
              </a:defRPr>
            </a:lvl3pPr>
            <a:lvl4pPr marR="0" lvl="3" algn="l" rtl="0">
              <a:spcBef>
                <a:spcPts val="0"/>
              </a:spcBef>
              <a:spcAft>
                <a:spcPts val="0"/>
              </a:spcAft>
              <a:buSzPts val="1400"/>
              <a:buNone/>
              <a:defRPr sz="3600" b="0" i="0" u="none" strike="noStrike" cap="none">
                <a:solidFill>
                  <a:schemeClr val="dk2"/>
                </a:solidFill>
                <a:latin typeface="Arial"/>
                <a:ea typeface="Arial"/>
                <a:cs typeface="Arial"/>
                <a:sym typeface="Arial"/>
              </a:defRPr>
            </a:lvl4pPr>
            <a:lvl5pPr marR="0" lvl="4" algn="l" rtl="0">
              <a:spcBef>
                <a:spcPts val="0"/>
              </a:spcBef>
              <a:spcAft>
                <a:spcPts val="0"/>
              </a:spcAft>
              <a:buSzPts val="1400"/>
              <a:buNone/>
              <a:defRPr sz="3600" b="0" i="0" u="none" strike="noStrike" cap="none">
                <a:solidFill>
                  <a:schemeClr val="dk2"/>
                </a:solidFill>
                <a:latin typeface="Arial"/>
                <a:ea typeface="Arial"/>
                <a:cs typeface="Arial"/>
                <a:sym typeface="Arial"/>
              </a:defRPr>
            </a:lvl5pPr>
            <a:lvl6pPr marR="0" lvl="5" algn="l" rtl="0">
              <a:spcBef>
                <a:spcPts val="0"/>
              </a:spcBef>
              <a:spcAft>
                <a:spcPts val="0"/>
              </a:spcAft>
              <a:buSzPts val="1400"/>
              <a:buNone/>
              <a:defRPr sz="3600" b="0" i="0" u="none" strike="noStrike" cap="none">
                <a:solidFill>
                  <a:schemeClr val="dk2"/>
                </a:solidFill>
                <a:latin typeface="Arial"/>
                <a:ea typeface="Arial"/>
                <a:cs typeface="Arial"/>
                <a:sym typeface="Arial"/>
              </a:defRPr>
            </a:lvl6pPr>
            <a:lvl7pPr marR="0" lvl="6" algn="l" rtl="0">
              <a:spcBef>
                <a:spcPts val="0"/>
              </a:spcBef>
              <a:spcAft>
                <a:spcPts val="0"/>
              </a:spcAft>
              <a:buSzPts val="1400"/>
              <a:buNone/>
              <a:defRPr sz="3600" b="0" i="0" u="none" strike="noStrike" cap="none">
                <a:solidFill>
                  <a:schemeClr val="dk2"/>
                </a:solidFill>
                <a:latin typeface="Arial"/>
                <a:ea typeface="Arial"/>
                <a:cs typeface="Arial"/>
                <a:sym typeface="Arial"/>
              </a:defRPr>
            </a:lvl7pPr>
            <a:lvl8pPr marR="0" lvl="7" algn="l" rtl="0">
              <a:spcBef>
                <a:spcPts val="0"/>
              </a:spcBef>
              <a:spcAft>
                <a:spcPts val="0"/>
              </a:spcAft>
              <a:buSzPts val="1400"/>
              <a:buNone/>
              <a:defRPr sz="3600" b="0" i="0" u="none" strike="noStrike" cap="none">
                <a:solidFill>
                  <a:schemeClr val="dk2"/>
                </a:solidFill>
                <a:latin typeface="Arial"/>
                <a:ea typeface="Arial"/>
                <a:cs typeface="Arial"/>
                <a:sym typeface="Arial"/>
              </a:defRPr>
            </a:lvl8pPr>
            <a:lvl9pPr marR="0" lvl="8" algn="l" rtl="0">
              <a:spcBef>
                <a:spcPts val="0"/>
              </a:spcBef>
              <a:spcAft>
                <a:spcPts val="0"/>
              </a:spcAft>
              <a:buSzPts val="1400"/>
              <a:buNone/>
              <a:defRPr sz="3600" b="0" i="0" u="none" strike="noStrike" cap="none">
                <a:solidFill>
                  <a:schemeClr val="dk2"/>
                </a:solidFill>
                <a:latin typeface="Arial"/>
                <a:ea typeface="Arial"/>
                <a:cs typeface="Arial"/>
                <a:sym typeface="Arial"/>
              </a:defRPr>
            </a:lvl9pPr>
          </a:lstStyle>
          <a:p>
            <a:endParaRPr/>
          </a:p>
        </p:txBody>
      </p:sp>
      <p:sp>
        <p:nvSpPr>
          <p:cNvPr id="34" name="Shape 34"/>
          <p:cNvSpPr txBox="1">
            <a:spLocks noGrp="1"/>
          </p:cNvSpPr>
          <p:nvPr>
            <p:ph type="body" idx="1"/>
          </p:nvPr>
        </p:nvSpPr>
        <p:spPr>
          <a:xfrm>
            <a:off x="457200" y="1600200"/>
            <a:ext cx="4038600" cy="4525963"/>
          </a:xfrm>
          <a:prstGeom prst="rect">
            <a:avLst/>
          </a:prstGeom>
          <a:noFill/>
          <a:ln>
            <a:noFill/>
          </a:ln>
        </p:spPr>
        <p:txBody>
          <a:bodyPr spcFirstLastPara="1" wrap="square" lIns="91425" tIns="91425" rIns="91425" bIns="91425" anchor="t" anchorCtr="0"/>
          <a:lstStyle>
            <a:lvl1pPr marL="457200" marR="0" lvl="0"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1pPr>
            <a:lvl2pPr marL="914400" marR="0" lvl="1"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35" name="Shape 35"/>
          <p:cNvSpPr txBox="1">
            <a:spLocks noGrp="1"/>
          </p:cNvSpPr>
          <p:nvPr>
            <p:ph type="body" idx="2"/>
          </p:nvPr>
        </p:nvSpPr>
        <p:spPr>
          <a:xfrm>
            <a:off x="4648200" y="1600200"/>
            <a:ext cx="4038600" cy="4525963"/>
          </a:xfrm>
          <a:prstGeom prst="rect">
            <a:avLst/>
          </a:prstGeom>
          <a:noFill/>
          <a:ln>
            <a:noFill/>
          </a:ln>
        </p:spPr>
        <p:txBody>
          <a:bodyPr spcFirstLastPara="1" wrap="square" lIns="91425" tIns="91425" rIns="91425" bIns="91425" anchor="t" anchorCtr="0"/>
          <a:lstStyle>
            <a:lvl1pPr marL="457200" marR="0" lvl="0"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1pPr>
            <a:lvl2pPr marL="914400" marR="0" lvl="1"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36" name="Shape 36"/>
          <p:cNvSpPr txBox="1">
            <a:spLocks noGrp="1"/>
          </p:cNvSpPr>
          <p:nvPr>
            <p:ph type="dt" idx="10"/>
          </p:nvPr>
        </p:nvSpPr>
        <p:spPr>
          <a:xfrm>
            <a:off x="457200" y="6245225"/>
            <a:ext cx="2133600" cy="476250"/>
          </a:xfrm>
          <a:prstGeom prst="rect">
            <a:avLst/>
          </a:prstGeom>
          <a:noFill/>
          <a:ln>
            <a:noFill/>
          </a:ln>
        </p:spPr>
        <p:txBody>
          <a:bodyPr spcFirstLastPara="1" wrap="square" lIns="91425" tIns="91425" rIns="91425" bIns="91425" anchor="t" anchorCtr="0"/>
          <a:lstStyle>
            <a:lvl1pPr marR="0" lvl="0" algn="l" rtl="0">
              <a:spcBef>
                <a:spcPts val="0"/>
              </a:spcBef>
              <a:spcAft>
                <a:spcPts val="0"/>
              </a:spcAft>
              <a:buSzPts val="1400"/>
              <a:buNone/>
              <a:defRPr sz="14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37" name="Shape 37"/>
          <p:cNvSpPr txBox="1">
            <a:spLocks noGrp="1"/>
          </p:cNvSpPr>
          <p:nvPr>
            <p:ph type="ftr" idx="11"/>
          </p:nvPr>
        </p:nvSpPr>
        <p:spPr>
          <a:xfrm>
            <a:off x="3124200" y="6245225"/>
            <a:ext cx="2895600" cy="476250"/>
          </a:xfrm>
          <a:prstGeom prst="rect">
            <a:avLst/>
          </a:prstGeom>
          <a:noFill/>
          <a:ln>
            <a:noFill/>
          </a:ln>
        </p:spPr>
        <p:txBody>
          <a:bodyPr spcFirstLastPara="1" wrap="square" lIns="91425" tIns="91425" rIns="91425" bIns="91425" anchor="t" anchorCtr="0"/>
          <a:lstStyle>
            <a:lvl1pPr marR="0" lvl="0" algn="ctr" rtl="0">
              <a:spcBef>
                <a:spcPts val="0"/>
              </a:spcBef>
              <a:spcAft>
                <a:spcPts val="0"/>
              </a:spcAft>
              <a:buSzPts val="1400"/>
              <a:buNone/>
              <a:defRPr sz="14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38" name="Shape 38"/>
          <p:cNvSpPr txBox="1">
            <a:spLocks noGrp="1"/>
          </p:cNvSpPr>
          <p:nvPr>
            <p:ph type="sldNum" idx="12"/>
          </p:nvPr>
        </p:nvSpPr>
        <p:spPr>
          <a:xfrm>
            <a:off x="6553200" y="6245225"/>
            <a:ext cx="2133600" cy="476250"/>
          </a:xfrm>
          <a:prstGeom prst="rect">
            <a:avLst/>
          </a:prstGeom>
          <a:noFill/>
          <a:ln>
            <a:noFill/>
          </a:ln>
        </p:spPr>
        <p:txBody>
          <a:bodyPr spcFirstLastPara="1" wrap="square" lIns="91425" tIns="45700" rIns="91425" bIns="45700" anchor="t" anchorCtr="0">
            <a:noAutofit/>
          </a:bodyPr>
          <a:lstStyle>
            <a:lvl1pPr marL="0" marR="0" lvl="0" indent="0" algn="l" rtl="0">
              <a:spcBef>
                <a:spcPts val="0"/>
              </a:spcBef>
              <a:spcAft>
                <a:spcPts val="0"/>
              </a:spcAft>
              <a:buNone/>
              <a:defRPr sz="1800" b="0" i="0" u="none" strike="noStrike" cap="none">
                <a:solidFill>
                  <a:schemeClr val="dk1"/>
                </a:solidFill>
                <a:latin typeface="Arial"/>
                <a:ea typeface="Arial"/>
                <a:cs typeface="Arial"/>
                <a:sym typeface="Arial"/>
              </a:defRPr>
            </a:lvl1pPr>
            <a:lvl2pPr marL="0" marR="0" lvl="1" indent="0" algn="l" rtl="0">
              <a:spcBef>
                <a:spcPts val="0"/>
              </a:spcBef>
              <a:spcAft>
                <a:spcPts val="0"/>
              </a:spcAft>
              <a:buNone/>
              <a:defRPr sz="1800" b="0" i="0" u="none" strike="noStrike" cap="none">
                <a:solidFill>
                  <a:schemeClr val="dk1"/>
                </a:solidFill>
                <a:latin typeface="Arial"/>
                <a:ea typeface="Arial"/>
                <a:cs typeface="Arial"/>
                <a:sym typeface="Arial"/>
              </a:defRPr>
            </a:lvl2pPr>
            <a:lvl3pPr marL="0" marR="0" lvl="2" indent="0" algn="l" rtl="0">
              <a:spcBef>
                <a:spcPts val="0"/>
              </a:spcBef>
              <a:spcAft>
                <a:spcPts val="0"/>
              </a:spcAft>
              <a:buNone/>
              <a:defRPr sz="1800" b="0" i="0" u="none" strike="noStrike" cap="none">
                <a:solidFill>
                  <a:schemeClr val="dk1"/>
                </a:solidFill>
                <a:latin typeface="Arial"/>
                <a:ea typeface="Arial"/>
                <a:cs typeface="Arial"/>
                <a:sym typeface="Arial"/>
              </a:defRPr>
            </a:lvl3pPr>
            <a:lvl4pPr marL="0" marR="0" lvl="3" indent="0" algn="l" rtl="0">
              <a:spcBef>
                <a:spcPts val="0"/>
              </a:spcBef>
              <a:spcAft>
                <a:spcPts val="0"/>
              </a:spcAft>
              <a:buNone/>
              <a:defRPr sz="1800" b="0" i="0" u="none" strike="noStrike" cap="none">
                <a:solidFill>
                  <a:schemeClr val="dk1"/>
                </a:solidFill>
                <a:latin typeface="Arial"/>
                <a:ea typeface="Arial"/>
                <a:cs typeface="Arial"/>
                <a:sym typeface="Arial"/>
              </a:defRPr>
            </a:lvl4pPr>
            <a:lvl5pPr marL="0" marR="0" lvl="4" indent="0" algn="l" rtl="0">
              <a:spcBef>
                <a:spcPts val="0"/>
              </a:spcBef>
              <a:spcAft>
                <a:spcPts val="0"/>
              </a:spcAft>
              <a:buNone/>
              <a:defRPr sz="1800" b="0" i="0" u="none" strike="noStrike" cap="none">
                <a:solidFill>
                  <a:schemeClr val="dk1"/>
                </a:solidFill>
                <a:latin typeface="Arial"/>
                <a:ea typeface="Arial"/>
                <a:cs typeface="Arial"/>
                <a:sym typeface="Arial"/>
              </a:defRPr>
            </a:lvl5pPr>
            <a:lvl6pPr marL="0" marR="0" lvl="5" indent="0" algn="l" rtl="0">
              <a:spcBef>
                <a:spcPts val="0"/>
              </a:spcBef>
              <a:spcAft>
                <a:spcPts val="0"/>
              </a:spcAft>
              <a:buNone/>
              <a:defRPr sz="1800" b="0" i="0" u="none" strike="noStrike" cap="none">
                <a:solidFill>
                  <a:schemeClr val="dk1"/>
                </a:solidFill>
                <a:latin typeface="Arial"/>
                <a:ea typeface="Arial"/>
                <a:cs typeface="Arial"/>
                <a:sym typeface="Arial"/>
              </a:defRPr>
            </a:lvl6pPr>
            <a:lvl7pPr marL="0" marR="0" lvl="6" indent="0" algn="l" rtl="0">
              <a:spcBef>
                <a:spcPts val="0"/>
              </a:spcBef>
              <a:spcAft>
                <a:spcPts val="0"/>
              </a:spcAft>
              <a:buNone/>
              <a:defRPr sz="1800" b="0" i="0" u="none" strike="noStrike" cap="none">
                <a:solidFill>
                  <a:schemeClr val="dk1"/>
                </a:solidFill>
                <a:latin typeface="Arial"/>
                <a:ea typeface="Arial"/>
                <a:cs typeface="Arial"/>
                <a:sym typeface="Arial"/>
              </a:defRPr>
            </a:lvl7pPr>
            <a:lvl8pPr marL="0" marR="0" lvl="7" indent="0" algn="l" rtl="0">
              <a:spcBef>
                <a:spcPts val="0"/>
              </a:spcBef>
              <a:spcAft>
                <a:spcPts val="0"/>
              </a:spcAft>
              <a:buNone/>
              <a:defRPr sz="1800" b="0" i="0" u="none" strike="noStrike" cap="none">
                <a:solidFill>
                  <a:schemeClr val="dk1"/>
                </a:solidFill>
                <a:latin typeface="Arial"/>
                <a:ea typeface="Arial"/>
                <a:cs typeface="Arial"/>
                <a:sym typeface="Arial"/>
              </a:defRPr>
            </a:lvl8pPr>
            <a:lvl9pPr marL="0" marR="0" lvl="8" indent="0" algn="l" rtl="0">
              <a:spcBef>
                <a:spcPts val="0"/>
              </a:spcBef>
              <a:spcAft>
                <a:spcPts val="0"/>
              </a:spcAft>
              <a:buNone/>
              <a:defRPr sz="1800" b="0" i="0" u="none" strike="noStrike" cap="none">
                <a:solidFill>
                  <a:schemeClr val="dk1"/>
                </a:solidFill>
                <a:latin typeface="Arial"/>
                <a:ea typeface="Arial"/>
                <a:cs typeface="Arial"/>
                <a:sym typeface="Arial"/>
              </a:defRPr>
            </a:lvl9pPr>
          </a:lstStyle>
          <a:p>
            <a:pPr marL="0" lvl="0" indent="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39"/>
        <p:cNvGrpSpPr/>
        <p:nvPr/>
      </p:nvGrpSpPr>
      <p:grpSpPr>
        <a:xfrm>
          <a:off x="0" y="0"/>
          <a:ext cx="0" cy="0"/>
          <a:chOff x="0" y="0"/>
          <a:chExt cx="0" cy="0"/>
        </a:xfrm>
      </p:grpSpPr>
      <p:sp>
        <p:nvSpPr>
          <p:cNvPr id="40" name="Shape 40"/>
          <p:cNvSpPr txBox="1">
            <a:spLocks noGrp="1"/>
          </p:cNvSpPr>
          <p:nvPr>
            <p:ph type="title"/>
          </p:nvPr>
        </p:nvSpPr>
        <p:spPr>
          <a:xfrm>
            <a:off x="457200" y="274638"/>
            <a:ext cx="8229600" cy="1143000"/>
          </a:xfrm>
          <a:prstGeom prst="rect">
            <a:avLst/>
          </a:prstGeom>
          <a:noFill/>
          <a:ln>
            <a:noFill/>
          </a:ln>
        </p:spPr>
        <p:txBody>
          <a:bodyPr spcFirstLastPara="1" wrap="square" lIns="91425" tIns="91425" rIns="91425" bIns="91425" anchor="ctr" anchorCtr="0"/>
          <a:lstStyle>
            <a:lvl1pPr marR="0" lvl="0" algn="l" rtl="0">
              <a:spcBef>
                <a:spcPts val="0"/>
              </a:spcBef>
              <a:spcAft>
                <a:spcPts val="0"/>
              </a:spcAft>
              <a:buSzPts val="1400"/>
              <a:buNone/>
              <a:defRPr sz="3600" b="0" i="0" u="none" strike="noStrike" cap="none">
                <a:solidFill>
                  <a:schemeClr val="dk2"/>
                </a:solidFill>
                <a:latin typeface="Arial"/>
                <a:ea typeface="Arial"/>
                <a:cs typeface="Arial"/>
                <a:sym typeface="Arial"/>
              </a:defRPr>
            </a:lvl1pPr>
            <a:lvl2pPr marR="0" lvl="1" algn="l" rtl="0">
              <a:spcBef>
                <a:spcPts val="0"/>
              </a:spcBef>
              <a:spcAft>
                <a:spcPts val="0"/>
              </a:spcAft>
              <a:buSzPts val="1400"/>
              <a:buNone/>
              <a:defRPr sz="3600" b="0" i="0" u="none" strike="noStrike" cap="none">
                <a:solidFill>
                  <a:schemeClr val="dk2"/>
                </a:solidFill>
                <a:latin typeface="Arial"/>
                <a:ea typeface="Arial"/>
                <a:cs typeface="Arial"/>
                <a:sym typeface="Arial"/>
              </a:defRPr>
            </a:lvl2pPr>
            <a:lvl3pPr marR="0" lvl="2" algn="l" rtl="0">
              <a:spcBef>
                <a:spcPts val="0"/>
              </a:spcBef>
              <a:spcAft>
                <a:spcPts val="0"/>
              </a:spcAft>
              <a:buSzPts val="1400"/>
              <a:buNone/>
              <a:defRPr sz="3600" b="0" i="0" u="none" strike="noStrike" cap="none">
                <a:solidFill>
                  <a:schemeClr val="dk2"/>
                </a:solidFill>
                <a:latin typeface="Arial"/>
                <a:ea typeface="Arial"/>
                <a:cs typeface="Arial"/>
                <a:sym typeface="Arial"/>
              </a:defRPr>
            </a:lvl3pPr>
            <a:lvl4pPr marR="0" lvl="3" algn="l" rtl="0">
              <a:spcBef>
                <a:spcPts val="0"/>
              </a:spcBef>
              <a:spcAft>
                <a:spcPts val="0"/>
              </a:spcAft>
              <a:buSzPts val="1400"/>
              <a:buNone/>
              <a:defRPr sz="3600" b="0" i="0" u="none" strike="noStrike" cap="none">
                <a:solidFill>
                  <a:schemeClr val="dk2"/>
                </a:solidFill>
                <a:latin typeface="Arial"/>
                <a:ea typeface="Arial"/>
                <a:cs typeface="Arial"/>
                <a:sym typeface="Arial"/>
              </a:defRPr>
            </a:lvl4pPr>
            <a:lvl5pPr marR="0" lvl="4" algn="l" rtl="0">
              <a:spcBef>
                <a:spcPts val="0"/>
              </a:spcBef>
              <a:spcAft>
                <a:spcPts val="0"/>
              </a:spcAft>
              <a:buSzPts val="1400"/>
              <a:buNone/>
              <a:defRPr sz="3600" b="0" i="0" u="none" strike="noStrike" cap="none">
                <a:solidFill>
                  <a:schemeClr val="dk2"/>
                </a:solidFill>
                <a:latin typeface="Arial"/>
                <a:ea typeface="Arial"/>
                <a:cs typeface="Arial"/>
                <a:sym typeface="Arial"/>
              </a:defRPr>
            </a:lvl5pPr>
            <a:lvl6pPr marR="0" lvl="5" algn="l" rtl="0">
              <a:spcBef>
                <a:spcPts val="0"/>
              </a:spcBef>
              <a:spcAft>
                <a:spcPts val="0"/>
              </a:spcAft>
              <a:buSzPts val="1400"/>
              <a:buNone/>
              <a:defRPr sz="3600" b="0" i="0" u="none" strike="noStrike" cap="none">
                <a:solidFill>
                  <a:schemeClr val="dk2"/>
                </a:solidFill>
                <a:latin typeface="Arial"/>
                <a:ea typeface="Arial"/>
                <a:cs typeface="Arial"/>
                <a:sym typeface="Arial"/>
              </a:defRPr>
            </a:lvl6pPr>
            <a:lvl7pPr marR="0" lvl="6" algn="l" rtl="0">
              <a:spcBef>
                <a:spcPts val="0"/>
              </a:spcBef>
              <a:spcAft>
                <a:spcPts val="0"/>
              </a:spcAft>
              <a:buSzPts val="1400"/>
              <a:buNone/>
              <a:defRPr sz="3600" b="0" i="0" u="none" strike="noStrike" cap="none">
                <a:solidFill>
                  <a:schemeClr val="dk2"/>
                </a:solidFill>
                <a:latin typeface="Arial"/>
                <a:ea typeface="Arial"/>
                <a:cs typeface="Arial"/>
                <a:sym typeface="Arial"/>
              </a:defRPr>
            </a:lvl7pPr>
            <a:lvl8pPr marR="0" lvl="7" algn="l" rtl="0">
              <a:spcBef>
                <a:spcPts val="0"/>
              </a:spcBef>
              <a:spcAft>
                <a:spcPts val="0"/>
              </a:spcAft>
              <a:buSzPts val="1400"/>
              <a:buNone/>
              <a:defRPr sz="3600" b="0" i="0" u="none" strike="noStrike" cap="none">
                <a:solidFill>
                  <a:schemeClr val="dk2"/>
                </a:solidFill>
                <a:latin typeface="Arial"/>
                <a:ea typeface="Arial"/>
                <a:cs typeface="Arial"/>
                <a:sym typeface="Arial"/>
              </a:defRPr>
            </a:lvl8pPr>
            <a:lvl9pPr marR="0" lvl="8" algn="l" rtl="0">
              <a:spcBef>
                <a:spcPts val="0"/>
              </a:spcBef>
              <a:spcAft>
                <a:spcPts val="0"/>
              </a:spcAft>
              <a:buSzPts val="1400"/>
              <a:buNone/>
              <a:defRPr sz="3600" b="0" i="0" u="none" strike="noStrike" cap="none">
                <a:solidFill>
                  <a:schemeClr val="dk2"/>
                </a:solidFill>
                <a:latin typeface="Arial"/>
                <a:ea typeface="Arial"/>
                <a:cs typeface="Arial"/>
                <a:sym typeface="Arial"/>
              </a:defRPr>
            </a:lvl9pPr>
          </a:lstStyle>
          <a:p>
            <a:endParaRPr/>
          </a:p>
        </p:txBody>
      </p:sp>
      <p:sp>
        <p:nvSpPr>
          <p:cNvPr id="41" name="Shape 41"/>
          <p:cNvSpPr txBox="1">
            <a:spLocks noGrp="1"/>
          </p:cNvSpPr>
          <p:nvPr>
            <p:ph type="body" idx="1"/>
          </p:nvPr>
        </p:nvSpPr>
        <p:spPr>
          <a:xfrm>
            <a:off x="457200" y="1535113"/>
            <a:ext cx="4040188" cy="639762"/>
          </a:xfrm>
          <a:prstGeom prst="rect">
            <a:avLst/>
          </a:prstGeom>
          <a:noFill/>
          <a:ln>
            <a:noFill/>
          </a:ln>
        </p:spPr>
        <p:txBody>
          <a:bodyPr spcFirstLastPara="1" wrap="square" lIns="91425" tIns="91425" rIns="91425" bIns="91425" anchor="b" anchorCtr="0"/>
          <a:lstStyle>
            <a:lvl1pPr marL="457200" marR="0" lvl="0" indent="-228600" algn="l" rtl="0">
              <a:spcBef>
                <a:spcPts val="480"/>
              </a:spcBef>
              <a:spcAft>
                <a:spcPts val="0"/>
              </a:spcAft>
              <a:buClr>
                <a:schemeClr val="dk1"/>
              </a:buClr>
              <a:buSzPts val="2400"/>
              <a:buFont typeface="Arial"/>
              <a:buNone/>
              <a:defRPr sz="2400" b="1" i="0" u="none" strike="noStrike" cap="none">
                <a:solidFill>
                  <a:schemeClr val="dk1"/>
                </a:solidFill>
                <a:latin typeface="Arial"/>
                <a:ea typeface="Arial"/>
                <a:cs typeface="Arial"/>
                <a:sym typeface="Arial"/>
              </a:defRPr>
            </a:lvl1pPr>
            <a:lvl2pPr marL="914400" marR="0" lvl="1" indent="-228600" algn="l" rtl="0">
              <a:spcBef>
                <a:spcPts val="400"/>
              </a:spcBef>
              <a:spcAft>
                <a:spcPts val="0"/>
              </a:spcAft>
              <a:buClr>
                <a:schemeClr val="dk1"/>
              </a:buClr>
              <a:buSzPts val="2000"/>
              <a:buFont typeface="Arial"/>
              <a:buNone/>
              <a:defRPr sz="2000" b="1" i="0" u="none" strike="noStrike" cap="none">
                <a:solidFill>
                  <a:schemeClr val="dk1"/>
                </a:solidFill>
                <a:latin typeface="Arial"/>
                <a:ea typeface="Arial"/>
                <a:cs typeface="Arial"/>
                <a:sym typeface="Arial"/>
              </a:defRPr>
            </a:lvl2pPr>
            <a:lvl3pPr marL="1371600" marR="0" lvl="2" indent="-228600" algn="l" rtl="0">
              <a:spcBef>
                <a:spcPts val="360"/>
              </a:spcBef>
              <a:spcAft>
                <a:spcPts val="0"/>
              </a:spcAft>
              <a:buClr>
                <a:schemeClr val="dk1"/>
              </a:buClr>
              <a:buSzPts val="1800"/>
              <a:buFont typeface="Arial"/>
              <a:buNone/>
              <a:defRPr sz="1800" b="1" i="0" u="none" strike="noStrike" cap="none">
                <a:solidFill>
                  <a:schemeClr val="dk1"/>
                </a:solidFill>
                <a:latin typeface="Arial"/>
                <a:ea typeface="Arial"/>
                <a:cs typeface="Arial"/>
                <a:sym typeface="Arial"/>
              </a:defRPr>
            </a:lvl3pPr>
            <a:lvl4pPr marL="1828800" marR="0" lvl="3" indent="-228600" algn="l" rtl="0">
              <a:spcBef>
                <a:spcPts val="32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4pPr>
            <a:lvl5pPr marL="2286000" marR="0" lvl="4" indent="-228600" algn="l" rtl="0">
              <a:spcBef>
                <a:spcPts val="32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5pPr>
            <a:lvl6pPr marL="2743200" marR="0" lvl="5" indent="-228600" algn="l" rtl="0">
              <a:spcBef>
                <a:spcPts val="32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6pPr>
            <a:lvl7pPr marL="3200400" marR="0" lvl="6" indent="-228600" algn="l" rtl="0">
              <a:spcBef>
                <a:spcPts val="32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7pPr>
            <a:lvl8pPr marL="3657600" marR="0" lvl="7" indent="-228600" algn="l" rtl="0">
              <a:spcBef>
                <a:spcPts val="32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8pPr>
            <a:lvl9pPr marL="4114800" marR="0" lvl="8" indent="-228600" algn="l" rtl="0">
              <a:spcBef>
                <a:spcPts val="32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9pPr>
          </a:lstStyle>
          <a:p>
            <a:endParaRPr/>
          </a:p>
        </p:txBody>
      </p:sp>
      <p:sp>
        <p:nvSpPr>
          <p:cNvPr id="42" name="Shape 42"/>
          <p:cNvSpPr txBox="1">
            <a:spLocks noGrp="1"/>
          </p:cNvSpPr>
          <p:nvPr>
            <p:ph type="body" idx="2"/>
          </p:nvPr>
        </p:nvSpPr>
        <p:spPr>
          <a:xfrm>
            <a:off x="457200" y="2174875"/>
            <a:ext cx="4040188" cy="3951288"/>
          </a:xfrm>
          <a:prstGeom prst="rect">
            <a:avLst/>
          </a:prstGeom>
          <a:noFill/>
          <a:ln>
            <a:noFill/>
          </a:ln>
        </p:spPr>
        <p:txBody>
          <a:bodyPr spcFirstLastPara="1" wrap="square" lIns="91425" tIns="91425" rIns="91425" bIns="91425" anchor="t" anchorCtr="0"/>
          <a:lstStyle>
            <a:lvl1pPr marL="457200" marR="0" lvl="0"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1pPr>
            <a:lvl2pPr marL="914400" marR="0" lvl="1"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2pPr>
            <a:lvl3pPr marL="1371600" marR="0" lvl="2"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3pPr>
            <a:lvl4pPr marL="1828800" marR="0" lvl="3"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43" name="Shape 43"/>
          <p:cNvSpPr txBox="1">
            <a:spLocks noGrp="1"/>
          </p:cNvSpPr>
          <p:nvPr>
            <p:ph type="body" idx="3"/>
          </p:nvPr>
        </p:nvSpPr>
        <p:spPr>
          <a:xfrm>
            <a:off x="4645025" y="1535113"/>
            <a:ext cx="4041775" cy="639762"/>
          </a:xfrm>
          <a:prstGeom prst="rect">
            <a:avLst/>
          </a:prstGeom>
          <a:noFill/>
          <a:ln>
            <a:noFill/>
          </a:ln>
        </p:spPr>
        <p:txBody>
          <a:bodyPr spcFirstLastPara="1" wrap="square" lIns="91425" tIns="91425" rIns="91425" bIns="91425" anchor="b" anchorCtr="0"/>
          <a:lstStyle>
            <a:lvl1pPr marL="457200" marR="0" lvl="0" indent="-228600" algn="l" rtl="0">
              <a:spcBef>
                <a:spcPts val="480"/>
              </a:spcBef>
              <a:spcAft>
                <a:spcPts val="0"/>
              </a:spcAft>
              <a:buClr>
                <a:schemeClr val="dk1"/>
              </a:buClr>
              <a:buSzPts val="2400"/>
              <a:buFont typeface="Arial"/>
              <a:buNone/>
              <a:defRPr sz="2400" b="1" i="0" u="none" strike="noStrike" cap="none">
                <a:solidFill>
                  <a:schemeClr val="dk1"/>
                </a:solidFill>
                <a:latin typeface="Arial"/>
                <a:ea typeface="Arial"/>
                <a:cs typeface="Arial"/>
                <a:sym typeface="Arial"/>
              </a:defRPr>
            </a:lvl1pPr>
            <a:lvl2pPr marL="914400" marR="0" lvl="1" indent="-228600" algn="l" rtl="0">
              <a:spcBef>
                <a:spcPts val="400"/>
              </a:spcBef>
              <a:spcAft>
                <a:spcPts val="0"/>
              </a:spcAft>
              <a:buClr>
                <a:schemeClr val="dk1"/>
              </a:buClr>
              <a:buSzPts val="2000"/>
              <a:buFont typeface="Arial"/>
              <a:buNone/>
              <a:defRPr sz="2000" b="1" i="0" u="none" strike="noStrike" cap="none">
                <a:solidFill>
                  <a:schemeClr val="dk1"/>
                </a:solidFill>
                <a:latin typeface="Arial"/>
                <a:ea typeface="Arial"/>
                <a:cs typeface="Arial"/>
                <a:sym typeface="Arial"/>
              </a:defRPr>
            </a:lvl2pPr>
            <a:lvl3pPr marL="1371600" marR="0" lvl="2" indent="-228600" algn="l" rtl="0">
              <a:spcBef>
                <a:spcPts val="360"/>
              </a:spcBef>
              <a:spcAft>
                <a:spcPts val="0"/>
              </a:spcAft>
              <a:buClr>
                <a:schemeClr val="dk1"/>
              </a:buClr>
              <a:buSzPts val="1800"/>
              <a:buFont typeface="Arial"/>
              <a:buNone/>
              <a:defRPr sz="1800" b="1" i="0" u="none" strike="noStrike" cap="none">
                <a:solidFill>
                  <a:schemeClr val="dk1"/>
                </a:solidFill>
                <a:latin typeface="Arial"/>
                <a:ea typeface="Arial"/>
                <a:cs typeface="Arial"/>
                <a:sym typeface="Arial"/>
              </a:defRPr>
            </a:lvl3pPr>
            <a:lvl4pPr marL="1828800" marR="0" lvl="3" indent="-228600" algn="l" rtl="0">
              <a:spcBef>
                <a:spcPts val="32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4pPr>
            <a:lvl5pPr marL="2286000" marR="0" lvl="4" indent="-228600" algn="l" rtl="0">
              <a:spcBef>
                <a:spcPts val="32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5pPr>
            <a:lvl6pPr marL="2743200" marR="0" lvl="5" indent="-228600" algn="l" rtl="0">
              <a:spcBef>
                <a:spcPts val="32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6pPr>
            <a:lvl7pPr marL="3200400" marR="0" lvl="6" indent="-228600" algn="l" rtl="0">
              <a:spcBef>
                <a:spcPts val="32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7pPr>
            <a:lvl8pPr marL="3657600" marR="0" lvl="7" indent="-228600" algn="l" rtl="0">
              <a:spcBef>
                <a:spcPts val="32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8pPr>
            <a:lvl9pPr marL="4114800" marR="0" lvl="8" indent="-228600" algn="l" rtl="0">
              <a:spcBef>
                <a:spcPts val="32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9pPr>
          </a:lstStyle>
          <a:p>
            <a:endParaRPr/>
          </a:p>
        </p:txBody>
      </p:sp>
      <p:sp>
        <p:nvSpPr>
          <p:cNvPr id="44" name="Shape 44"/>
          <p:cNvSpPr txBox="1">
            <a:spLocks noGrp="1"/>
          </p:cNvSpPr>
          <p:nvPr>
            <p:ph type="body" idx="4"/>
          </p:nvPr>
        </p:nvSpPr>
        <p:spPr>
          <a:xfrm>
            <a:off x="4645025" y="2174875"/>
            <a:ext cx="4041775" cy="3951288"/>
          </a:xfrm>
          <a:prstGeom prst="rect">
            <a:avLst/>
          </a:prstGeom>
          <a:noFill/>
          <a:ln>
            <a:noFill/>
          </a:ln>
        </p:spPr>
        <p:txBody>
          <a:bodyPr spcFirstLastPara="1" wrap="square" lIns="91425" tIns="91425" rIns="91425" bIns="91425" anchor="t" anchorCtr="0"/>
          <a:lstStyle>
            <a:lvl1pPr marL="457200" marR="0" lvl="0"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1pPr>
            <a:lvl2pPr marL="914400" marR="0" lvl="1"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2pPr>
            <a:lvl3pPr marL="1371600" marR="0" lvl="2"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3pPr>
            <a:lvl4pPr marL="1828800" marR="0" lvl="3"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45" name="Shape 45"/>
          <p:cNvSpPr txBox="1">
            <a:spLocks noGrp="1"/>
          </p:cNvSpPr>
          <p:nvPr>
            <p:ph type="dt" idx="10"/>
          </p:nvPr>
        </p:nvSpPr>
        <p:spPr>
          <a:xfrm>
            <a:off x="457200" y="6245225"/>
            <a:ext cx="2133600" cy="476250"/>
          </a:xfrm>
          <a:prstGeom prst="rect">
            <a:avLst/>
          </a:prstGeom>
          <a:noFill/>
          <a:ln>
            <a:noFill/>
          </a:ln>
        </p:spPr>
        <p:txBody>
          <a:bodyPr spcFirstLastPara="1" wrap="square" lIns="91425" tIns="91425" rIns="91425" bIns="91425" anchor="t" anchorCtr="0"/>
          <a:lstStyle>
            <a:lvl1pPr marR="0" lvl="0" algn="l" rtl="0">
              <a:spcBef>
                <a:spcPts val="0"/>
              </a:spcBef>
              <a:spcAft>
                <a:spcPts val="0"/>
              </a:spcAft>
              <a:buSzPts val="1400"/>
              <a:buNone/>
              <a:defRPr sz="14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46" name="Shape 46"/>
          <p:cNvSpPr txBox="1">
            <a:spLocks noGrp="1"/>
          </p:cNvSpPr>
          <p:nvPr>
            <p:ph type="ftr" idx="11"/>
          </p:nvPr>
        </p:nvSpPr>
        <p:spPr>
          <a:xfrm>
            <a:off x="3124200" y="6245225"/>
            <a:ext cx="2895600" cy="476250"/>
          </a:xfrm>
          <a:prstGeom prst="rect">
            <a:avLst/>
          </a:prstGeom>
          <a:noFill/>
          <a:ln>
            <a:noFill/>
          </a:ln>
        </p:spPr>
        <p:txBody>
          <a:bodyPr spcFirstLastPara="1" wrap="square" lIns="91425" tIns="91425" rIns="91425" bIns="91425" anchor="t" anchorCtr="0"/>
          <a:lstStyle>
            <a:lvl1pPr marR="0" lvl="0" algn="ctr" rtl="0">
              <a:spcBef>
                <a:spcPts val="0"/>
              </a:spcBef>
              <a:spcAft>
                <a:spcPts val="0"/>
              </a:spcAft>
              <a:buSzPts val="1400"/>
              <a:buNone/>
              <a:defRPr sz="14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47" name="Shape 47"/>
          <p:cNvSpPr txBox="1">
            <a:spLocks noGrp="1"/>
          </p:cNvSpPr>
          <p:nvPr>
            <p:ph type="sldNum" idx="12"/>
          </p:nvPr>
        </p:nvSpPr>
        <p:spPr>
          <a:xfrm>
            <a:off x="6553200" y="6245225"/>
            <a:ext cx="2133600" cy="476250"/>
          </a:xfrm>
          <a:prstGeom prst="rect">
            <a:avLst/>
          </a:prstGeom>
          <a:noFill/>
          <a:ln>
            <a:noFill/>
          </a:ln>
        </p:spPr>
        <p:txBody>
          <a:bodyPr spcFirstLastPara="1" wrap="square" lIns="91425" tIns="45700" rIns="91425" bIns="45700" anchor="t" anchorCtr="0">
            <a:noAutofit/>
          </a:bodyPr>
          <a:lstStyle>
            <a:lvl1pPr marL="0" marR="0" lvl="0" indent="0" algn="l" rtl="0">
              <a:spcBef>
                <a:spcPts val="0"/>
              </a:spcBef>
              <a:spcAft>
                <a:spcPts val="0"/>
              </a:spcAft>
              <a:buNone/>
              <a:defRPr sz="1800" b="0" i="0" u="none" strike="noStrike" cap="none">
                <a:solidFill>
                  <a:schemeClr val="dk1"/>
                </a:solidFill>
                <a:latin typeface="Arial"/>
                <a:ea typeface="Arial"/>
                <a:cs typeface="Arial"/>
                <a:sym typeface="Arial"/>
              </a:defRPr>
            </a:lvl1pPr>
            <a:lvl2pPr marL="0" marR="0" lvl="1" indent="0" algn="l" rtl="0">
              <a:spcBef>
                <a:spcPts val="0"/>
              </a:spcBef>
              <a:spcAft>
                <a:spcPts val="0"/>
              </a:spcAft>
              <a:buNone/>
              <a:defRPr sz="1800" b="0" i="0" u="none" strike="noStrike" cap="none">
                <a:solidFill>
                  <a:schemeClr val="dk1"/>
                </a:solidFill>
                <a:latin typeface="Arial"/>
                <a:ea typeface="Arial"/>
                <a:cs typeface="Arial"/>
                <a:sym typeface="Arial"/>
              </a:defRPr>
            </a:lvl2pPr>
            <a:lvl3pPr marL="0" marR="0" lvl="2" indent="0" algn="l" rtl="0">
              <a:spcBef>
                <a:spcPts val="0"/>
              </a:spcBef>
              <a:spcAft>
                <a:spcPts val="0"/>
              </a:spcAft>
              <a:buNone/>
              <a:defRPr sz="1800" b="0" i="0" u="none" strike="noStrike" cap="none">
                <a:solidFill>
                  <a:schemeClr val="dk1"/>
                </a:solidFill>
                <a:latin typeface="Arial"/>
                <a:ea typeface="Arial"/>
                <a:cs typeface="Arial"/>
                <a:sym typeface="Arial"/>
              </a:defRPr>
            </a:lvl3pPr>
            <a:lvl4pPr marL="0" marR="0" lvl="3" indent="0" algn="l" rtl="0">
              <a:spcBef>
                <a:spcPts val="0"/>
              </a:spcBef>
              <a:spcAft>
                <a:spcPts val="0"/>
              </a:spcAft>
              <a:buNone/>
              <a:defRPr sz="1800" b="0" i="0" u="none" strike="noStrike" cap="none">
                <a:solidFill>
                  <a:schemeClr val="dk1"/>
                </a:solidFill>
                <a:latin typeface="Arial"/>
                <a:ea typeface="Arial"/>
                <a:cs typeface="Arial"/>
                <a:sym typeface="Arial"/>
              </a:defRPr>
            </a:lvl4pPr>
            <a:lvl5pPr marL="0" marR="0" lvl="4" indent="0" algn="l" rtl="0">
              <a:spcBef>
                <a:spcPts val="0"/>
              </a:spcBef>
              <a:spcAft>
                <a:spcPts val="0"/>
              </a:spcAft>
              <a:buNone/>
              <a:defRPr sz="1800" b="0" i="0" u="none" strike="noStrike" cap="none">
                <a:solidFill>
                  <a:schemeClr val="dk1"/>
                </a:solidFill>
                <a:latin typeface="Arial"/>
                <a:ea typeface="Arial"/>
                <a:cs typeface="Arial"/>
                <a:sym typeface="Arial"/>
              </a:defRPr>
            </a:lvl5pPr>
            <a:lvl6pPr marL="0" marR="0" lvl="5" indent="0" algn="l" rtl="0">
              <a:spcBef>
                <a:spcPts val="0"/>
              </a:spcBef>
              <a:spcAft>
                <a:spcPts val="0"/>
              </a:spcAft>
              <a:buNone/>
              <a:defRPr sz="1800" b="0" i="0" u="none" strike="noStrike" cap="none">
                <a:solidFill>
                  <a:schemeClr val="dk1"/>
                </a:solidFill>
                <a:latin typeface="Arial"/>
                <a:ea typeface="Arial"/>
                <a:cs typeface="Arial"/>
                <a:sym typeface="Arial"/>
              </a:defRPr>
            </a:lvl6pPr>
            <a:lvl7pPr marL="0" marR="0" lvl="6" indent="0" algn="l" rtl="0">
              <a:spcBef>
                <a:spcPts val="0"/>
              </a:spcBef>
              <a:spcAft>
                <a:spcPts val="0"/>
              </a:spcAft>
              <a:buNone/>
              <a:defRPr sz="1800" b="0" i="0" u="none" strike="noStrike" cap="none">
                <a:solidFill>
                  <a:schemeClr val="dk1"/>
                </a:solidFill>
                <a:latin typeface="Arial"/>
                <a:ea typeface="Arial"/>
                <a:cs typeface="Arial"/>
                <a:sym typeface="Arial"/>
              </a:defRPr>
            </a:lvl7pPr>
            <a:lvl8pPr marL="0" marR="0" lvl="7" indent="0" algn="l" rtl="0">
              <a:spcBef>
                <a:spcPts val="0"/>
              </a:spcBef>
              <a:spcAft>
                <a:spcPts val="0"/>
              </a:spcAft>
              <a:buNone/>
              <a:defRPr sz="1800" b="0" i="0" u="none" strike="noStrike" cap="none">
                <a:solidFill>
                  <a:schemeClr val="dk1"/>
                </a:solidFill>
                <a:latin typeface="Arial"/>
                <a:ea typeface="Arial"/>
                <a:cs typeface="Arial"/>
                <a:sym typeface="Arial"/>
              </a:defRPr>
            </a:lvl8pPr>
            <a:lvl9pPr marL="0" marR="0" lvl="8" indent="0" algn="l" rtl="0">
              <a:spcBef>
                <a:spcPts val="0"/>
              </a:spcBef>
              <a:spcAft>
                <a:spcPts val="0"/>
              </a:spcAft>
              <a:buNone/>
              <a:defRPr sz="1800" b="0" i="0" u="none" strike="noStrike" cap="none">
                <a:solidFill>
                  <a:schemeClr val="dk1"/>
                </a:solidFill>
                <a:latin typeface="Arial"/>
                <a:ea typeface="Arial"/>
                <a:cs typeface="Arial"/>
                <a:sym typeface="Arial"/>
              </a:defRPr>
            </a:lvl9pPr>
          </a:lstStyle>
          <a:p>
            <a:pPr marL="0" lvl="0" indent="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8"/>
        <p:cNvGrpSpPr/>
        <p:nvPr/>
      </p:nvGrpSpPr>
      <p:grpSpPr>
        <a:xfrm>
          <a:off x="0" y="0"/>
          <a:ext cx="0" cy="0"/>
          <a:chOff x="0" y="0"/>
          <a:chExt cx="0" cy="0"/>
        </a:xfrm>
      </p:grpSpPr>
      <p:sp>
        <p:nvSpPr>
          <p:cNvPr id="49" name="Shape 49"/>
          <p:cNvSpPr txBox="1">
            <a:spLocks noGrp="1"/>
          </p:cNvSpPr>
          <p:nvPr>
            <p:ph type="title"/>
          </p:nvPr>
        </p:nvSpPr>
        <p:spPr>
          <a:xfrm>
            <a:off x="457200" y="274638"/>
            <a:ext cx="8229600" cy="1143000"/>
          </a:xfrm>
          <a:prstGeom prst="rect">
            <a:avLst/>
          </a:prstGeom>
          <a:noFill/>
          <a:ln>
            <a:noFill/>
          </a:ln>
        </p:spPr>
        <p:txBody>
          <a:bodyPr spcFirstLastPara="1" wrap="square" lIns="91425" tIns="91425" rIns="91425" bIns="91425" anchor="ctr" anchorCtr="0"/>
          <a:lstStyle>
            <a:lvl1pPr marR="0" lvl="0" algn="l" rtl="0">
              <a:spcBef>
                <a:spcPts val="0"/>
              </a:spcBef>
              <a:spcAft>
                <a:spcPts val="0"/>
              </a:spcAft>
              <a:buSzPts val="1400"/>
              <a:buNone/>
              <a:defRPr sz="3600" b="0" i="0" u="none" strike="noStrike" cap="none">
                <a:solidFill>
                  <a:schemeClr val="dk2"/>
                </a:solidFill>
                <a:latin typeface="Arial"/>
                <a:ea typeface="Arial"/>
                <a:cs typeface="Arial"/>
                <a:sym typeface="Arial"/>
              </a:defRPr>
            </a:lvl1pPr>
            <a:lvl2pPr marR="0" lvl="1" algn="l" rtl="0">
              <a:spcBef>
                <a:spcPts val="0"/>
              </a:spcBef>
              <a:spcAft>
                <a:spcPts val="0"/>
              </a:spcAft>
              <a:buSzPts val="1400"/>
              <a:buNone/>
              <a:defRPr sz="3600" b="0" i="0" u="none" strike="noStrike" cap="none">
                <a:solidFill>
                  <a:schemeClr val="dk2"/>
                </a:solidFill>
                <a:latin typeface="Arial"/>
                <a:ea typeface="Arial"/>
                <a:cs typeface="Arial"/>
                <a:sym typeface="Arial"/>
              </a:defRPr>
            </a:lvl2pPr>
            <a:lvl3pPr marR="0" lvl="2" algn="l" rtl="0">
              <a:spcBef>
                <a:spcPts val="0"/>
              </a:spcBef>
              <a:spcAft>
                <a:spcPts val="0"/>
              </a:spcAft>
              <a:buSzPts val="1400"/>
              <a:buNone/>
              <a:defRPr sz="3600" b="0" i="0" u="none" strike="noStrike" cap="none">
                <a:solidFill>
                  <a:schemeClr val="dk2"/>
                </a:solidFill>
                <a:latin typeface="Arial"/>
                <a:ea typeface="Arial"/>
                <a:cs typeface="Arial"/>
                <a:sym typeface="Arial"/>
              </a:defRPr>
            </a:lvl3pPr>
            <a:lvl4pPr marR="0" lvl="3" algn="l" rtl="0">
              <a:spcBef>
                <a:spcPts val="0"/>
              </a:spcBef>
              <a:spcAft>
                <a:spcPts val="0"/>
              </a:spcAft>
              <a:buSzPts val="1400"/>
              <a:buNone/>
              <a:defRPr sz="3600" b="0" i="0" u="none" strike="noStrike" cap="none">
                <a:solidFill>
                  <a:schemeClr val="dk2"/>
                </a:solidFill>
                <a:latin typeface="Arial"/>
                <a:ea typeface="Arial"/>
                <a:cs typeface="Arial"/>
                <a:sym typeface="Arial"/>
              </a:defRPr>
            </a:lvl4pPr>
            <a:lvl5pPr marR="0" lvl="4" algn="l" rtl="0">
              <a:spcBef>
                <a:spcPts val="0"/>
              </a:spcBef>
              <a:spcAft>
                <a:spcPts val="0"/>
              </a:spcAft>
              <a:buSzPts val="1400"/>
              <a:buNone/>
              <a:defRPr sz="3600" b="0" i="0" u="none" strike="noStrike" cap="none">
                <a:solidFill>
                  <a:schemeClr val="dk2"/>
                </a:solidFill>
                <a:latin typeface="Arial"/>
                <a:ea typeface="Arial"/>
                <a:cs typeface="Arial"/>
                <a:sym typeface="Arial"/>
              </a:defRPr>
            </a:lvl5pPr>
            <a:lvl6pPr marR="0" lvl="5" algn="l" rtl="0">
              <a:spcBef>
                <a:spcPts val="0"/>
              </a:spcBef>
              <a:spcAft>
                <a:spcPts val="0"/>
              </a:spcAft>
              <a:buSzPts val="1400"/>
              <a:buNone/>
              <a:defRPr sz="3600" b="0" i="0" u="none" strike="noStrike" cap="none">
                <a:solidFill>
                  <a:schemeClr val="dk2"/>
                </a:solidFill>
                <a:latin typeface="Arial"/>
                <a:ea typeface="Arial"/>
                <a:cs typeface="Arial"/>
                <a:sym typeface="Arial"/>
              </a:defRPr>
            </a:lvl6pPr>
            <a:lvl7pPr marR="0" lvl="6" algn="l" rtl="0">
              <a:spcBef>
                <a:spcPts val="0"/>
              </a:spcBef>
              <a:spcAft>
                <a:spcPts val="0"/>
              </a:spcAft>
              <a:buSzPts val="1400"/>
              <a:buNone/>
              <a:defRPr sz="3600" b="0" i="0" u="none" strike="noStrike" cap="none">
                <a:solidFill>
                  <a:schemeClr val="dk2"/>
                </a:solidFill>
                <a:latin typeface="Arial"/>
                <a:ea typeface="Arial"/>
                <a:cs typeface="Arial"/>
                <a:sym typeface="Arial"/>
              </a:defRPr>
            </a:lvl7pPr>
            <a:lvl8pPr marR="0" lvl="7" algn="l" rtl="0">
              <a:spcBef>
                <a:spcPts val="0"/>
              </a:spcBef>
              <a:spcAft>
                <a:spcPts val="0"/>
              </a:spcAft>
              <a:buSzPts val="1400"/>
              <a:buNone/>
              <a:defRPr sz="3600" b="0" i="0" u="none" strike="noStrike" cap="none">
                <a:solidFill>
                  <a:schemeClr val="dk2"/>
                </a:solidFill>
                <a:latin typeface="Arial"/>
                <a:ea typeface="Arial"/>
                <a:cs typeface="Arial"/>
                <a:sym typeface="Arial"/>
              </a:defRPr>
            </a:lvl8pPr>
            <a:lvl9pPr marR="0" lvl="8" algn="l" rtl="0">
              <a:spcBef>
                <a:spcPts val="0"/>
              </a:spcBef>
              <a:spcAft>
                <a:spcPts val="0"/>
              </a:spcAft>
              <a:buSzPts val="1400"/>
              <a:buNone/>
              <a:defRPr sz="3600" b="0" i="0" u="none" strike="noStrike" cap="none">
                <a:solidFill>
                  <a:schemeClr val="dk2"/>
                </a:solidFill>
                <a:latin typeface="Arial"/>
                <a:ea typeface="Arial"/>
                <a:cs typeface="Arial"/>
                <a:sym typeface="Arial"/>
              </a:defRPr>
            </a:lvl9pPr>
          </a:lstStyle>
          <a:p>
            <a:endParaRPr/>
          </a:p>
        </p:txBody>
      </p:sp>
      <p:sp>
        <p:nvSpPr>
          <p:cNvPr id="50" name="Shape 50"/>
          <p:cNvSpPr txBox="1">
            <a:spLocks noGrp="1"/>
          </p:cNvSpPr>
          <p:nvPr>
            <p:ph type="dt" idx="10"/>
          </p:nvPr>
        </p:nvSpPr>
        <p:spPr>
          <a:xfrm>
            <a:off x="457200" y="6245225"/>
            <a:ext cx="2133600" cy="476250"/>
          </a:xfrm>
          <a:prstGeom prst="rect">
            <a:avLst/>
          </a:prstGeom>
          <a:noFill/>
          <a:ln>
            <a:noFill/>
          </a:ln>
        </p:spPr>
        <p:txBody>
          <a:bodyPr spcFirstLastPara="1" wrap="square" lIns="91425" tIns="91425" rIns="91425" bIns="91425" anchor="t" anchorCtr="0"/>
          <a:lstStyle>
            <a:lvl1pPr marR="0" lvl="0" algn="l" rtl="0">
              <a:spcBef>
                <a:spcPts val="0"/>
              </a:spcBef>
              <a:spcAft>
                <a:spcPts val="0"/>
              </a:spcAft>
              <a:buSzPts val="1400"/>
              <a:buNone/>
              <a:defRPr sz="14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51" name="Shape 51"/>
          <p:cNvSpPr txBox="1">
            <a:spLocks noGrp="1"/>
          </p:cNvSpPr>
          <p:nvPr>
            <p:ph type="ftr" idx="11"/>
          </p:nvPr>
        </p:nvSpPr>
        <p:spPr>
          <a:xfrm>
            <a:off x="3124200" y="6245225"/>
            <a:ext cx="2895600" cy="476250"/>
          </a:xfrm>
          <a:prstGeom prst="rect">
            <a:avLst/>
          </a:prstGeom>
          <a:noFill/>
          <a:ln>
            <a:noFill/>
          </a:ln>
        </p:spPr>
        <p:txBody>
          <a:bodyPr spcFirstLastPara="1" wrap="square" lIns="91425" tIns="91425" rIns="91425" bIns="91425" anchor="t" anchorCtr="0"/>
          <a:lstStyle>
            <a:lvl1pPr marR="0" lvl="0" algn="ctr" rtl="0">
              <a:spcBef>
                <a:spcPts val="0"/>
              </a:spcBef>
              <a:spcAft>
                <a:spcPts val="0"/>
              </a:spcAft>
              <a:buSzPts val="1400"/>
              <a:buNone/>
              <a:defRPr sz="14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52" name="Shape 52"/>
          <p:cNvSpPr txBox="1">
            <a:spLocks noGrp="1"/>
          </p:cNvSpPr>
          <p:nvPr>
            <p:ph type="sldNum" idx="12"/>
          </p:nvPr>
        </p:nvSpPr>
        <p:spPr>
          <a:xfrm>
            <a:off x="6553200" y="6245225"/>
            <a:ext cx="2133600" cy="476250"/>
          </a:xfrm>
          <a:prstGeom prst="rect">
            <a:avLst/>
          </a:prstGeom>
          <a:noFill/>
          <a:ln>
            <a:noFill/>
          </a:ln>
        </p:spPr>
        <p:txBody>
          <a:bodyPr spcFirstLastPara="1" wrap="square" lIns="91425" tIns="45700" rIns="91425" bIns="45700" anchor="t" anchorCtr="0">
            <a:noAutofit/>
          </a:bodyPr>
          <a:lstStyle>
            <a:lvl1pPr marL="0" marR="0" lvl="0" indent="0" algn="l" rtl="0">
              <a:spcBef>
                <a:spcPts val="0"/>
              </a:spcBef>
              <a:spcAft>
                <a:spcPts val="0"/>
              </a:spcAft>
              <a:buNone/>
              <a:defRPr sz="1800" b="0" i="0" u="none" strike="noStrike" cap="none">
                <a:solidFill>
                  <a:schemeClr val="dk1"/>
                </a:solidFill>
                <a:latin typeface="Arial"/>
                <a:ea typeface="Arial"/>
                <a:cs typeface="Arial"/>
                <a:sym typeface="Arial"/>
              </a:defRPr>
            </a:lvl1pPr>
            <a:lvl2pPr marL="0" marR="0" lvl="1" indent="0" algn="l" rtl="0">
              <a:spcBef>
                <a:spcPts val="0"/>
              </a:spcBef>
              <a:spcAft>
                <a:spcPts val="0"/>
              </a:spcAft>
              <a:buNone/>
              <a:defRPr sz="1800" b="0" i="0" u="none" strike="noStrike" cap="none">
                <a:solidFill>
                  <a:schemeClr val="dk1"/>
                </a:solidFill>
                <a:latin typeface="Arial"/>
                <a:ea typeface="Arial"/>
                <a:cs typeface="Arial"/>
                <a:sym typeface="Arial"/>
              </a:defRPr>
            </a:lvl2pPr>
            <a:lvl3pPr marL="0" marR="0" lvl="2" indent="0" algn="l" rtl="0">
              <a:spcBef>
                <a:spcPts val="0"/>
              </a:spcBef>
              <a:spcAft>
                <a:spcPts val="0"/>
              </a:spcAft>
              <a:buNone/>
              <a:defRPr sz="1800" b="0" i="0" u="none" strike="noStrike" cap="none">
                <a:solidFill>
                  <a:schemeClr val="dk1"/>
                </a:solidFill>
                <a:latin typeface="Arial"/>
                <a:ea typeface="Arial"/>
                <a:cs typeface="Arial"/>
                <a:sym typeface="Arial"/>
              </a:defRPr>
            </a:lvl3pPr>
            <a:lvl4pPr marL="0" marR="0" lvl="3" indent="0" algn="l" rtl="0">
              <a:spcBef>
                <a:spcPts val="0"/>
              </a:spcBef>
              <a:spcAft>
                <a:spcPts val="0"/>
              </a:spcAft>
              <a:buNone/>
              <a:defRPr sz="1800" b="0" i="0" u="none" strike="noStrike" cap="none">
                <a:solidFill>
                  <a:schemeClr val="dk1"/>
                </a:solidFill>
                <a:latin typeface="Arial"/>
                <a:ea typeface="Arial"/>
                <a:cs typeface="Arial"/>
                <a:sym typeface="Arial"/>
              </a:defRPr>
            </a:lvl4pPr>
            <a:lvl5pPr marL="0" marR="0" lvl="4" indent="0" algn="l" rtl="0">
              <a:spcBef>
                <a:spcPts val="0"/>
              </a:spcBef>
              <a:spcAft>
                <a:spcPts val="0"/>
              </a:spcAft>
              <a:buNone/>
              <a:defRPr sz="1800" b="0" i="0" u="none" strike="noStrike" cap="none">
                <a:solidFill>
                  <a:schemeClr val="dk1"/>
                </a:solidFill>
                <a:latin typeface="Arial"/>
                <a:ea typeface="Arial"/>
                <a:cs typeface="Arial"/>
                <a:sym typeface="Arial"/>
              </a:defRPr>
            </a:lvl5pPr>
            <a:lvl6pPr marL="0" marR="0" lvl="5" indent="0" algn="l" rtl="0">
              <a:spcBef>
                <a:spcPts val="0"/>
              </a:spcBef>
              <a:spcAft>
                <a:spcPts val="0"/>
              </a:spcAft>
              <a:buNone/>
              <a:defRPr sz="1800" b="0" i="0" u="none" strike="noStrike" cap="none">
                <a:solidFill>
                  <a:schemeClr val="dk1"/>
                </a:solidFill>
                <a:latin typeface="Arial"/>
                <a:ea typeface="Arial"/>
                <a:cs typeface="Arial"/>
                <a:sym typeface="Arial"/>
              </a:defRPr>
            </a:lvl6pPr>
            <a:lvl7pPr marL="0" marR="0" lvl="6" indent="0" algn="l" rtl="0">
              <a:spcBef>
                <a:spcPts val="0"/>
              </a:spcBef>
              <a:spcAft>
                <a:spcPts val="0"/>
              </a:spcAft>
              <a:buNone/>
              <a:defRPr sz="1800" b="0" i="0" u="none" strike="noStrike" cap="none">
                <a:solidFill>
                  <a:schemeClr val="dk1"/>
                </a:solidFill>
                <a:latin typeface="Arial"/>
                <a:ea typeface="Arial"/>
                <a:cs typeface="Arial"/>
                <a:sym typeface="Arial"/>
              </a:defRPr>
            </a:lvl7pPr>
            <a:lvl8pPr marL="0" marR="0" lvl="7" indent="0" algn="l" rtl="0">
              <a:spcBef>
                <a:spcPts val="0"/>
              </a:spcBef>
              <a:spcAft>
                <a:spcPts val="0"/>
              </a:spcAft>
              <a:buNone/>
              <a:defRPr sz="1800" b="0" i="0" u="none" strike="noStrike" cap="none">
                <a:solidFill>
                  <a:schemeClr val="dk1"/>
                </a:solidFill>
                <a:latin typeface="Arial"/>
                <a:ea typeface="Arial"/>
                <a:cs typeface="Arial"/>
                <a:sym typeface="Arial"/>
              </a:defRPr>
            </a:lvl8pPr>
            <a:lvl9pPr marL="0" marR="0" lvl="8" indent="0" algn="l" rtl="0">
              <a:spcBef>
                <a:spcPts val="0"/>
              </a:spcBef>
              <a:spcAft>
                <a:spcPts val="0"/>
              </a:spcAft>
              <a:buNone/>
              <a:defRPr sz="1800" b="0" i="0" u="none" strike="noStrike" cap="none">
                <a:solidFill>
                  <a:schemeClr val="dk1"/>
                </a:solidFill>
                <a:latin typeface="Arial"/>
                <a:ea typeface="Arial"/>
                <a:cs typeface="Arial"/>
                <a:sym typeface="Arial"/>
              </a:defRPr>
            </a:lvl9pPr>
          </a:lstStyle>
          <a:p>
            <a:pPr marL="0" lvl="0" indent="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3"/>
        <p:cNvGrpSpPr/>
        <p:nvPr/>
      </p:nvGrpSpPr>
      <p:grpSpPr>
        <a:xfrm>
          <a:off x="0" y="0"/>
          <a:ext cx="0" cy="0"/>
          <a:chOff x="0" y="0"/>
          <a:chExt cx="0" cy="0"/>
        </a:xfrm>
      </p:grpSpPr>
      <p:sp>
        <p:nvSpPr>
          <p:cNvPr id="54" name="Shape 54"/>
          <p:cNvSpPr txBox="1">
            <a:spLocks noGrp="1"/>
          </p:cNvSpPr>
          <p:nvPr>
            <p:ph type="dt" idx="10"/>
          </p:nvPr>
        </p:nvSpPr>
        <p:spPr>
          <a:xfrm>
            <a:off x="457200" y="6245225"/>
            <a:ext cx="2133600" cy="476250"/>
          </a:xfrm>
          <a:prstGeom prst="rect">
            <a:avLst/>
          </a:prstGeom>
          <a:noFill/>
          <a:ln>
            <a:noFill/>
          </a:ln>
        </p:spPr>
        <p:txBody>
          <a:bodyPr spcFirstLastPara="1" wrap="square" lIns="91425" tIns="91425" rIns="91425" bIns="91425" anchor="t" anchorCtr="0"/>
          <a:lstStyle>
            <a:lvl1pPr marR="0" lvl="0" algn="l" rtl="0">
              <a:spcBef>
                <a:spcPts val="0"/>
              </a:spcBef>
              <a:spcAft>
                <a:spcPts val="0"/>
              </a:spcAft>
              <a:buSzPts val="1400"/>
              <a:buNone/>
              <a:defRPr sz="14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55" name="Shape 55"/>
          <p:cNvSpPr txBox="1">
            <a:spLocks noGrp="1"/>
          </p:cNvSpPr>
          <p:nvPr>
            <p:ph type="ftr" idx="11"/>
          </p:nvPr>
        </p:nvSpPr>
        <p:spPr>
          <a:xfrm>
            <a:off x="3124200" y="6245225"/>
            <a:ext cx="2895600" cy="476250"/>
          </a:xfrm>
          <a:prstGeom prst="rect">
            <a:avLst/>
          </a:prstGeom>
          <a:noFill/>
          <a:ln>
            <a:noFill/>
          </a:ln>
        </p:spPr>
        <p:txBody>
          <a:bodyPr spcFirstLastPara="1" wrap="square" lIns="91425" tIns="91425" rIns="91425" bIns="91425" anchor="t" anchorCtr="0"/>
          <a:lstStyle>
            <a:lvl1pPr marR="0" lvl="0" algn="ctr" rtl="0">
              <a:spcBef>
                <a:spcPts val="0"/>
              </a:spcBef>
              <a:spcAft>
                <a:spcPts val="0"/>
              </a:spcAft>
              <a:buSzPts val="1400"/>
              <a:buNone/>
              <a:defRPr sz="14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56" name="Shape 56"/>
          <p:cNvSpPr txBox="1">
            <a:spLocks noGrp="1"/>
          </p:cNvSpPr>
          <p:nvPr>
            <p:ph type="sldNum" idx="12"/>
          </p:nvPr>
        </p:nvSpPr>
        <p:spPr>
          <a:xfrm>
            <a:off x="6553200" y="6245225"/>
            <a:ext cx="2133600" cy="476250"/>
          </a:xfrm>
          <a:prstGeom prst="rect">
            <a:avLst/>
          </a:prstGeom>
          <a:noFill/>
          <a:ln>
            <a:noFill/>
          </a:ln>
        </p:spPr>
        <p:txBody>
          <a:bodyPr spcFirstLastPara="1" wrap="square" lIns="91425" tIns="45700" rIns="91425" bIns="45700" anchor="t" anchorCtr="0">
            <a:noAutofit/>
          </a:bodyPr>
          <a:lstStyle>
            <a:lvl1pPr marL="0" marR="0" lvl="0" indent="0" algn="l" rtl="0">
              <a:spcBef>
                <a:spcPts val="0"/>
              </a:spcBef>
              <a:spcAft>
                <a:spcPts val="0"/>
              </a:spcAft>
              <a:buNone/>
              <a:defRPr sz="1800" b="0" i="0" u="none" strike="noStrike" cap="none">
                <a:solidFill>
                  <a:schemeClr val="dk1"/>
                </a:solidFill>
                <a:latin typeface="Arial"/>
                <a:ea typeface="Arial"/>
                <a:cs typeface="Arial"/>
                <a:sym typeface="Arial"/>
              </a:defRPr>
            </a:lvl1pPr>
            <a:lvl2pPr marL="0" marR="0" lvl="1" indent="0" algn="l" rtl="0">
              <a:spcBef>
                <a:spcPts val="0"/>
              </a:spcBef>
              <a:spcAft>
                <a:spcPts val="0"/>
              </a:spcAft>
              <a:buNone/>
              <a:defRPr sz="1800" b="0" i="0" u="none" strike="noStrike" cap="none">
                <a:solidFill>
                  <a:schemeClr val="dk1"/>
                </a:solidFill>
                <a:latin typeface="Arial"/>
                <a:ea typeface="Arial"/>
                <a:cs typeface="Arial"/>
                <a:sym typeface="Arial"/>
              </a:defRPr>
            </a:lvl2pPr>
            <a:lvl3pPr marL="0" marR="0" lvl="2" indent="0" algn="l" rtl="0">
              <a:spcBef>
                <a:spcPts val="0"/>
              </a:spcBef>
              <a:spcAft>
                <a:spcPts val="0"/>
              </a:spcAft>
              <a:buNone/>
              <a:defRPr sz="1800" b="0" i="0" u="none" strike="noStrike" cap="none">
                <a:solidFill>
                  <a:schemeClr val="dk1"/>
                </a:solidFill>
                <a:latin typeface="Arial"/>
                <a:ea typeface="Arial"/>
                <a:cs typeface="Arial"/>
                <a:sym typeface="Arial"/>
              </a:defRPr>
            </a:lvl3pPr>
            <a:lvl4pPr marL="0" marR="0" lvl="3" indent="0" algn="l" rtl="0">
              <a:spcBef>
                <a:spcPts val="0"/>
              </a:spcBef>
              <a:spcAft>
                <a:spcPts val="0"/>
              </a:spcAft>
              <a:buNone/>
              <a:defRPr sz="1800" b="0" i="0" u="none" strike="noStrike" cap="none">
                <a:solidFill>
                  <a:schemeClr val="dk1"/>
                </a:solidFill>
                <a:latin typeface="Arial"/>
                <a:ea typeface="Arial"/>
                <a:cs typeface="Arial"/>
                <a:sym typeface="Arial"/>
              </a:defRPr>
            </a:lvl4pPr>
            <a:lvl5pPr marL="0" marR="0" lvl="4" indent="0" algn="l" rtl="0">
              <a:spcBef>
                <a:spcPts val="0"/>
              </a:spcBef>
              <a:spcAft>
                <a:spcPts val="0"/>
              </a:spcAft>
              <a:buNone/>
              <a:defRPr sz="1800" b="0" i="0" u="none" strike="noStrike" cap="none">
                <a:solidFill>
                  <a:schemeClr val="dk1"/>
                </a:solidFill>
                <a:latin typeface="Arial"/>
                <a:ea typeface="Arial"/>
                <a:cs typeface="Arial"/>
                <a:sym typeface="Arial"/>
              </a:defRPr>
            </a:lvl5pPr>
            <a:lvl6pPr marL="0" marR="0" lvl="5" indent="0" algn="l" rtl="0">
              <a:spcBef>
                <a:spcPts val="0"/>
              </a:spcBef>
              <a:spcAft>
                <a:spcPts val="0"/>
              </a:spcAft>
              <a:buNone/>
              <a:defRPr sz="1800" b="0" i="0" u="none" strike="noStrike" cap="none">
                <a:solidFill>
                  <a:schemeClr val="dk1"/>
                </a:solidFill>
                <a:latin typeface="Arial"/>
                <a:ea typeface="Arial"/>
                <a:cs typeface="Arial"/>
                <a:sym typeface="Arial"/>
              </a:defRPr>
            </a:lvl6pPr>
            <a:lvl7pPr marL="0" marR="0" lvl="6" indent="0" algn="l" rtl="0">
              <a:spcBef>
                <a:spcPts val="0"/>
              </a:spcBef>
              <a:spcAft>
                <a:spcPts val="0"/>
              </a:spcAft>
              <a:buNone/>
              <a:defRPr sz="1800" b="0" i="0" u="none" strike="noStrike" cap="none">
                <a:solidFill>
                  <a:schemeClr val="dk1"/>
                </a:solidFill>
                <a:latin typeface="Arial"/>
                <a:ea typeface="Arial"/>
                <a:cs typeface="Arial"/>
                <a:sym typeface="Arial"/>
              </a:defRPr>
            </a:lvl7pPr>
            <a:lvl8pPr marL="0" marR="0" lvl="7" indent="0" algn="l" rtl="0">
              <a:spcBef>
                <a:spcPts val="0"/>
              </a:spcBef>
              <a:spcAft>
                <a:spcPts val="0"/>
              </a:spcAft>
              <a:buNone/>
              <a:defRPr sz="1800" b="0" i="0" u="none" strike="noStrike" cap="none">
                <a:solidFill>
                  <a:schemeClr val="dk1"/>
                </a:solidFill>
                <a:latin typeface="Arial"/>
                <a:ea typeface="Arial"/>
                <a:cs typeface="Arial"/>
                <a:sym typeface="Arial"/>
              </a:defRPr>
            </a:lvl8pPr>
            <a:lvl9pPr marL="0" marR="0" lvl="8" indent="0" algn="l" rtl="0">
              <a:spcBef>
                <a:spcPts val="0"/>
              </a:spcBef>
              <a:spcAft>
                <a:spcPts val="0"/>
              </a:spcAft>
              <a:buNone/>
              <a:defRPr sz="1800" b="0" i="0" u="none" strike="noStrike" cap="none">
                <a:solidFill>
                  <a:schemeClr val="dk1"/>
                </a:solidFill>
                <a:latin typeface="Arial"/>
                <a:ea typeface="Arial"/>
                <a:cs typeface="Arial"/>
                <a:sym typeface="Arial"/>
              </a:defRPr>
            </a:lvl9pPr>
          </a:lstStyle>
          <a:p>
            <a:pPr marL="0" lvl="0" indent="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7"/>
        <p:cNvGrpSpPr/>
        <p:nvPr/>
      </p:nvGrpSpPr>
      <p:grpSpPr>
        <a:xfrm>
          <a:off x="0" y="0"/>
          <a:ext cx="0" cy="0"/>
          <a:chOff x="0" y="0"/>
          <a:chExt cx="0" cy="0"/>
        </a:xfrm>
      </p:grpSpPr>
      <p:sp>
        <p:nvSpPr>
          <p:cNvPr id="58" name="Shape 58"/>
          <p:cNvSpPr txBox="1">
            <a:spLocks noGrp="1"/>
          </p:cNvSpPr>
          <p:nvPr>
            <p:ph type="title"/>
          </p:nvPr>
        </p:nvSpPr>
        <p:spPr>
          <a:xfrm>
            <a:off x="457200" y="273050"/>
            <a:ext cx="3008313" cy="1162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2000" b="1" i="0" u="none" strike="noStrike" cap="none">
                <a:solidFill>
                  <a:schemeClr val="dk2"/>
                </a:solidFill>
                <a:latin typeface="Arial"/>
                <a:ea typeface="Arial"/>
                <a:cs typeface="Arial"/>
                <a:sym typeface="Arial"/>
              </a:defRPr>
            </a:lvl1pPr>
            <a:lvl2pPr marR="0" lvl="1" algn="l" rtl="0">
              <a:spcBef>
                <a:spcPts val="0"/>
              </a:spcBef>
              <a:spcAft>
                <a:spcPts val="0"/>
              </a:spcAft>
              <a:buSzPts val="1400"/>
              <a:buNone/>
              <a:defRPr sz="3600" b="0" i="0" u="none" strike="noStrike" cap="none">
                <a:solidFill>
                  <a:schemeClr val="dk2"/>
                </a:solidFill>
                <a:latin typeface="Arial"/>
                <a:ea typeface="Arial"/>
                <a:cs typeface="Arial"/>
                <a:sym typeface="Arial"/>
              </a:defRPr>
            </a:lvl2pPr>
            <a:lvl3pPr marR="0" lvl="2" algn="l" rtl="0">
              <a:spcBef>
                <a:spcPts val="0"/>
              </a:spcBef>
              <a:spcAft>
                <a:spcPts val="0"/>
              </a:spcAft>
              <a:buSzPts val="1400"/>
              <a:buNone/>
              <a:defRPr sz="3600" b="0" i="0" u="none" strike="noStrike" cap="none">
                <a:solidFill>
                  <a:schemeClr val="dk2"/>
                </a:solidFill>
                <a:latin typeface="Arial"/>
                <a:ea typeface="Arial"/>
                <a:cs typeface="Arial"/>
                <a:sym typeface="Arial"/>
              </a:defRPr>
            </a:lvl3pPr>
            <a:lvl4pPr marR="0" lvl="3" algn="l" rtl="0">
              <a:spcBef>
                <a:spcPts val="0"/>
              </a:spcBef>
              <a:spcAft>
                <a:spcPts val="0"/>
              </a:spcAft>
              <a:buSzPts val="1400"/>
              <a:buNone/>
              <a:defRPr sz="3600" b="0" i="0" u="none" strike="noStrike" cap="none">
                <a:solidFill>
                  <a:schemeClr val="dk2"/>
                </a:solidFill>
                <a:latin typeface="Arial"/>
                <a:ea typeface="Arial"/>
                <a:cs typeface="Arial"/>
                <a:sym typeface="Arial"/>
              </a:defRPr>
            </a:lvl4pPr>
            <a:lvl5pPr marR="0" lvl="4" algn="l" rtl="0">
              <a:spcBef>
                <a:spcPts val="0"/>
              </a:spcBef>
              <a:spcAft>
                <a:spcPts val="0"/>
              </a:spcAft>
              <a:buSzPts val="1400"/>
              <a:buNone/>
              <a:defRPr sz="3600" b="0" i="0" u="none" strike="noStrike" cap="none">
                <a:solidFill>
                  <a:schemeClr val="dk2"/>
                </a:solidFill>
                <a:latin typeface="Arial"/>
                <a:ea typeface="Arial"/>
                <a:cs typeface="Arial"/>
                <a:sym typeface="Arial"/>
              </a:defRPr>
            </a:lvl5pPr>
            <a:lvl6pPr marR="0" lvl="5" algn="l" rtl="0">
              <a:spcBef>
                <a:spcPts val="0"/>
              </a:spcBef>
              <a:spcAft>
                <a:spcPts val="0"/>
              </a:spcAft>
              <a:buSzPts val="1400"/>
              <a:buNone/>
              <a:defRPr sz="3600" b="0" i="0" u="none" strike="noStrike" cap="none">
                <a:solidFill>
                  <a:schemeClr val="dk2"/>
                </a:solidFill>
                <a:latin typeface="Arial"/>
                <a:ea typeface="Arial"/>
                <a:cs typeface="Arial"/>
                <a:sym typeface="Arial"/>
              </a:defRPr>
            </a:lvl6pPr>
            <a:lvl7pPr marR="0" lvl="6" algn="l" rtl="0">
              <a:spcBef>
                <a:spcPts val="0"/>
              </a:spcBef>
              <a:spcAft>
                <a:spcPts val="0"/>
              </a:spcAft>
              <a:buSzPts val="1400"/>
              <a:buNone/>
              <a:defRPr sz="3600" b="0" i="0" u="none" strike="noStrike" cap="none">
                <a:solidFill>
                  <a:schemeClr val="dk2"/>
                </a:solidFill>
                <a:latin typeface="Arial"/>
                <a:ea typeface="Arial"/>
                <a:cs typeface="Arial"/>
                <a:sym typeface="Arial"/>
              </a:defRPr>
            </a:lvl7pPr>
            <a:lvl8pPr marR="0" lvl="7" algn="l" rtl="0">
              <a:spcBef>
                <a:spcPts val="0"/>
              </a:spcBef>
              <a:spcAft>
                <a:spcPts val="0"/>
              </a:spcAft>
              <a:buSzPts val="1400"/>
              <a:buNone/>
              <a:defRPr sz="3600" b="0" i="0" u="none" strike="noStrike" cap="none">
                <a:solidFill>
                  <a:schemeClr val="dk2"/>
                </a:solidFill>
                <a:latin typeface="Arial"/>
                <a:ea typeface="Arial"/>
                <a:cs typeface="Arial"/>
                <a:sym typeface="Arial"/>
              </a:defRPr>
            </a:lvl8pPr>
            <a:lvl9pPr marR="0" lvl="8" algn="l" rtl="0">
              <a:spcBef>
                <a:spcPts val="0"/>
              </a:spcBef>
              <a:spcAft>
                <a:spcPts val="0"/>
              </a:spcAft>
              <a:buSzPts val="1400"/>
              <a:buNone/>
              <a:defRPr sz="3600" b="0" i="0" u="none" strike="noStrike" cap="none">
                <a:solidFill>
                  <a:schemeClr val="dk2"/>
                </a:solidFill>
                <a:latin typeface="Arial"/>
                <a:ea typeface="Arial"/>
                <a:cs typeface="Arial"/>
                <a:sym typeface="Arial"/>
              </a:defRPr>
            </a:lvl9pPr>
          </a:lstStyle>
          <a:p>
            <a:endParaRPr/>
          </a:p>
        </p:txBody>
      </p:sp>
      <p:sp>
        <p:nvSpPr>
          <p:cNvPr id="59" name="Shape 59"/>
          <p:cNvSpPr txBox="1">
            <a:spLocks noGrp="1"/>
          </p:cNvSpPr>
          <p:nvPr>
            <p:ph type="body" idx="1"/>
          </p:nvPr>
        </p:nvSpPr>
        <p:spPr>
          <a:xfrm>
            <a:off x="3575050" y="273050"/>
            <a:ext cx="5111750" cy="5853113"/>
          </a:xfrm>
          <a:prstGeom prst="rect">
            <a:avLst/>
          </a:prstGeom>
          <a:noFill/>
          <a:ln>
            <a:noFill/>
          </a:ln>
        </p:spPr>
        <p:txBody>
          <a:bodyPr spcFirstLastPara="1" wrap="square" lIns="91425" tIns="91425" rIns="91425" bIns="91425" anchor="t" anchorCtr="0"/>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60" name="Shape 60"/>
          <p:cNvSpPr txBox="1">
            <a:spLocks noGrp="1"/>
          </p:cNvSpPr>
          <p:nvPr>
            <p:ph type="body" idx="2"/>
          </p:nvPr>
        </p:nvSpPr>
        <p:spPr>
          <a:xfrm>
            <a:off x="457200" y="1435100"/>
            <a:ext cx="3008313" cy="4691063"/>
          </a:xfrm>
          <a:prstGeom prst="rect">
            <a:avLst/>
          </a:prstGeom>
          <a:noFill/>
          <a:ln>
            <a:noFill/>
          </a:ln>
        </p:spPr>
        <p:txBody>
          <a:bodyPr spcFirstLastPara="1" wrap="square" lIns="91425" tIns="91425" rIns="91425" bIns="91425" anchor="t" anchorCtr="0"/>
          <a:lstStyle>
            <a:lvl1pPr marL="457200" marR="0" lvl="0" indent="-228600" algn="l" rtl="0">
              <a:spcBef>
                <a:spcPts val="28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1pPr>
            <a:lvl2pPr marL="914400" marR="0" lvl="1" indent="-228600" algn="l" rtl="0">
              <a:spcBef>
                <a:spcPts val="240"/>
              </a:spcBef>
              <a:spcAft>
                <a:spcPts val="0"/>
              </a:spcAft>
              <a:buClr>
                <a:schemeClr val="dk1"/>
              </a:buClr>
              <a:buSzPts val="1200"/>
              <a:buFont typeface="Arial"/>
              <a:buNone/>
              <a:defRPr sz="1200" b="0" i="0" u="none" strike="noStrike" cap="none">
                <a:solidFill>
                  <a:schemeClr val="dk1"/>
                </a:solidFill>
                <a:latin typeface="Arial"/>
                <a:ea typeface="Arial"/>
                <a:cs typeface="Arial"/>
                <a:sym typeface="Arial"/>
              </a:defRPr>
            </a:lvl2pPr>
            <a:lvl3pPr marL="1371600" marR="0" lvl="2" indent="-228600" algn="l" rtl="0">
              <a:spcBef>
                <a:spcPts val="2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3pPr>
            <a:lvl4pPr marL="1828800" marR="0" lvl="3" indent="-228600" algn="l" rtl="0">
              <a:spcBef>
                <a:spcPts val="180"/>
              </a:spcBef>
              <a:spcAft>
                <a:spcPts val="0"/>
              </a:spcAft>
              <a:buClr>
                <a:schemeClr val="dk1"/>
              </a:buClr>
              <a:buSzPts val="900"/>
              <a:buFont typeface="Arial"/>
              <a:buNone/>
              <a:defRPr sz="900" b="0" i="0" u="none" strike="noStrike" cap="none">
                <a:solidFill>
                  <a:schemeClr val="dk1"/>
                </a:solidFill>
                <a:latin typeface="Arial"/>
                <a:ea typeface="Arial"/>
                <a:cs typeface="Arial"/>
                <a:sym typeface="Arial"/>
              </a:defRPr>
            </a:lvl4pPr>
            <a:lvl5pPr marL="2286000" marR="0" lvl="4" indent="-228600" algn="l" rtl="0">
              <a:spcBef>
                <a:spcPts val="180"/>
              </a:spcBef>
              <a:spcAft>
                <a:spcPts val="0"/>
              </a:spcAft>
              <a:buClr>
                <a:schemeClr val="dk1"/>
              </a:buClr>
              <a:buSzPts val="900"/>
              <a:buFont typeface="Arial"/>
              <a:buNone/>
              <a:defRPr sz="900" b="0" i="0" u="none" strike="noStrike" cap="none">
                <a:solidFill>
                  <a:schemeClr val="dk1"/>
                </a:solidFill>
                <a:latin typeface="Arial"/>
                <a:ea typeface="Arial"/>
                <a:cs typeface="Arial"/>
                <a:sym typeface="Arial"/>
              </a:defRPr>
            </a:lvl5pPr>
            <a:lvl6pPr marL="2743200" marR="0" lvl="5" indent="-228600" algn="l" rtl="0">
              <a:spcBef>
                <a:spcPts val="180"/>
              </a:spcBef>
              <a:spcAft>
                <a:spcPts val="0"/>
              </a:spcAft>
              <a:buClr>
                <a:schemeClr val="dk1"/>
              </a:buClr>
              <a:buSzPts val="900"/>
              <a:buFont typeface="Arial"/>
              <a:buNone/>
              <a:defRPr sz="900" b="0" i="0" u="none" strike="noStrike" cap="none">
                <a:solidFill>
                  <a:schemeClr val="dk1"/>
                </a:solidFill>
                <a:latin typeface="Arial"/>
                <a:ea typeface="Arial"/>
                <a:cs typeface="Arial"/>
                <a:sym typeface="Arial"/>
              </a:defRPr>
            </a:lvl6pPr>
            <a:lvl7pPr marL="3200400" marR="0" lvl="6" indent="-228600" algn="l" rtl="0">
              <a:spcBef>
                <a:spcPts val="180"/>
              </a:spcBef>
              <a:spcAft>
                <a:spcPts val="0"/>
              </a:spcAft>
              <a:buClr>
                <a:schemeClr val="dk1"/>
              </a:buClr>
              <a:buSzPts val="900"/>
              <a:buFont typeface="Arial"/>
              <a:buNone/>
              <a:defRPr sz="900" b="0" i="0" u="none" strike="noStrike" cap="none">
                <a:solidFill>
                  <a:schemeClr val="dk1"/>
                </a:solidFill>
                <a:latin typeface="Arial"/>
                <a:ea typeface="Arial"/>
                <a:cs typeface="Arial"/>
                <a:sym typeface="Arial"/>
              </a:defRPr>
            </a:lvl7pPr>
            <a:lvl8pPr marL="3657600" marR="0" lvl="7" indent="-228600" algn="l" rtl="0">
              <a:spcBef>
                <a:spcPts val="180"/>
              </a:spcBef>
              <a:spcAft>
                <a:spcPts val="0"/>
              </a:spcAft>
              <a:buClr>
                <a:schemeClr val="dk1"/>
              </a:buClr>
              <a:buSzPts val="900"/>
              <a:buFont typeface="Arial"/>
              <a:buNone/>
              <a:defRPr sz="900" b="0" i="0" u="none" strike="noStrike" cap="none">
                <a:solidFill>
                  <a:schemeClr val="dk1"/>
                </a:solidFill>
                <a:latin typeface="Arial"/>
                <a:ea typeface="Arial"/>
                <a:cs typeface="Arial"/>
                <a:sym typeface="Arial"/>
              </a:defRPr>
            </a:lvl8pPr>
            <a:lvl9pPr marL="4114800" marR="0" lvl="8" indent="-228600" algn="l" rtl="0">
              <a:spcBef>
                <a:spcPts val="180"/>
              </a:spcBef>
              <a:spcAft>
                <a:spcPts val="0"/>
              </a:spcAft>
              <a:buClr>
                <a:schemeClr val="dk1"/>
              </a:buClr>
              <a:buSzPts val="900"/>
              <a:buFont typeface="Arial"/>
              <a:buNone/>
              <a:defRPr sz="900" b="0" i="0" u="none" strike="noStrike" cap="none">
                <a:solidFill>
                  <a:schemeClr val="dk1"/>
                </a:solidFill>
                <a:latin typeface="Arial"/>
                <a:ea typeface="Arial"/>
                <a:cs typeface="Arial"/>
                <a:sym typeface="Arial"/>
              </a:defRPr>
            </a:lvl9pPr>
          </a:lstStyle>
          <a:p>
            <a:endParaRPr/>
          </a:p>
        </p:txBody>
      </p:sp>
      <p:sp>
        <p:nvSpPr>
          <p:cNvPr id="61" name="Shape 61"/>
          <p:cNvSpPr txBox="1">
            <a:spLocks noGrp="1"/>
          </p:cNvSpPr>
          <p:nvPr>
            <p:ph type="dt" idx="10"/>
          </p:nvPr>
        </p:nvSpPr>
        <p:spPr>
          <a:xfrm>
            <a:off x="457200" y="6245225"/>
            <a:ext cx="2133600" cy="476250"/>
          </a:xfrm>
          <a:prstGeom prst="rect">
            <a:avLst/>
          </a:prstGeom>
          <a:noFill/>
          <a:ln>
            <a:noFill/>
          </a:ln>
        </p:spPr>
        <p:txBody>
          <a:bodyPr spcFirstLastPara="1" wrap="square" lIns="91425" tIns="91425" rIns="91425" bIns="91425" anchor="t" anchorCtr="0"/>
          <a:lstStyle>
            <a:lvl1pPr marR="0" lvl="0" algn="l" rtl="0">
              <a:spcBef>
                <a:spcPts val="0"/>
              </a:spcBef>
              <a:spcAft>
                <a:spcPts val="0"/>
              </a:spcAft>
              <a:buSzPts val="1400"/>
              <a:buNone/>
              <a:defRPr sz="14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62" name="Shape 62"/>
          <p:cNvSpPr txBox="1">
            <a:spLocks noGrp="1"/>
          </p:cNvSpPr>
          <p:nvPr>
            <p:ph type="ftr" idx="11"/>
          </p:nvPr>
        </p:nvSpPr>
        <p:spPr>
          <a:xfrm>
            <a:off x="3124200" y="6245225"/>
            <a:ext cx="2895600" cy="476250"/>
          </a:xfrm>
          <a:prstGeom prst="rect">
            <a:avLst/>
          </a:prstGeom>
          <a:noFill/>
          <a:ln>
            <a:noFill/>
          </a:ln>
        </p:spPr>
        <p:txBody>
          <a:bodyPr spcFirstLastPara="1" wrap="square" lIns="91425" tIns="91425" rIns="91425" bIns="91425" anchor="t" anchorCtr="0"/>
          <a:lstStyle>
            <a:lvl1pPr marR="0" lvl="0" algn="ctr" rtl="0">
              <a:spcBef>
                <a:spcPts val="0"/>
              </a:spcBef>
              <a:spcAft>
                <a:spcPts val="0"/>
              </a:spcAft>
              <a:buSzPts val="1400"/>
              <a:buNone/>
              <a:defRPr sz="14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63" name="Shape 63"/>
          <p:cNvSpPr txBox="1">
            <a:spLocks noGrp="1"/>
          </p:cNvSpPr>
          <p:nvPr>
            <p:ph type="sldNum" idx="12"/>
          </p:nvPr>
        </p:nvSpPr>
        <p:spPr>
          <a:xfrm>
            <a:off x="6553200" y="6245225"/>
            <a:ext cx="2133600" cy="476250"/>
          </a:xfrm>
          <a:prstGeom prst="rect">
            <a:avLst/>
          </a:prstGeom>
          <a:noFill/>
          <a:ln>
            <a:noFill/>
          </a:ln>
        </p:spPr>
        <p:txBody>
          <a:bodyPr spcFirstLastPara="1" wrap="square" lIns="91425" tIns="45700" rIns="91425" bIns="45700" anchor="t" anchorCtr="0">
            <a:noAutofit/>
          </a:bodyPr>
          <a:lstStyle>
            <a:lvl1pPr marL="0" marR="0" lvl="0" indent="0" algn="l" rtl="0">
              <a:spcBef>
                <a:spcPts val="0"/>
              </a:spcBef>
              <a:spcAft>
                <a:spcPts val="0"/>
              </a:spcAft>
              <a:buNone/>
              <a:defRPr sz="1800" b="0" i="0" u="none" strike="noStrike" cap="none">
                <a:solidFill>
                  <a:schemeClr val="dk1"/>
                </a:solidFill>
                <a:latin typeface="Arial"/>
                <a:ea typeface="Arial"/>
                <a:cs typeface="Arial"/>
                <a:sym typeface="Arial"/>
              </a:defRPr>
            </a:lvl1pPr>
            <a:lvl2pPr marL="0" marR="0" lvl="1" indent="0" algn="l" rtl="0">
              <a:spcBef>
                <a:spcPts val="0"/>
              </a:spcBef>
              <a:spcAft>
                <a:spcPts val="0"/>
              </a:spcAft>
              <a:buNone/>
              <a:defRPr sz="1800" b="0" i="0" u="none" strike="noStrike" cap="none">
                <a:solidFill>
                  <a:schemeClr val="dk1"/>
                </a:solidFill>
                <a:latin typeface="Arial"/>
                <a:ea typeface="Arial"/>
                <a:cs typeface="Arial"/>
                <a:sym typeface="Arial"/>
              </a:defRPr>
            </a:lvl2pPr>
            <a:lvl3pPr marL="0" marR="0" lvl="2" indent="0" algn="l" rtl="0">
              <a:spcBef>
                <a:spcPts val="0"/>
              </a:spcBef>
              <a:spcAft>
                <a:spcPts val="0"/>
              </a:spcAft>
              <a:buNone/>
              <a:defRPr sz="1800" b="0" i="0" u="none" strike="noStrike" cap="none">
                <a:solidFill>
                  <a:schemeClr val="dk1"/>
                </a:solidFill>
                <a:latin typeface="Arial"/>
                <a:ea typeface="Arial"/>
                <a:cs typeface="Arial"/>
                <a:sym typeface="Arial"/>
              </a:defRPr>
            </a:lvl3pPr>
            <a:lvl4pPr marL="0" marR="0" lvl="3" indent="0" algn="l" rtl="0">
              <a:spcBef>
                <a:spcPts val="0"/>
              </a:spcBef>
              <a:spcAft>
                <a:spcPts val="0"/>
              </a:spcAft>
              <a:buNone/>
              <a:defRPr sz="1800" b="0" i="0" u="none" strike="noStrike" cap="none">
                <a:solidFill>
                  <a:schemeClr val="dk1"/>
                </a:solidFill>
                <a:latin typeface="Arial"/>
                <a:ea typeface="Arial"/>
                <a:cs typeface="Arial"/>
                <a:sym typeface="Arial"/>
              </a:defRPr>
            </a:lvl4pPr>
            <a:lvl5pPr marL="0" marR="0" lvl="4" indent="0" algn="l" rtl="0">
              <a:spcBef>
                <a:spcPts val="0"/>
              </a:spcBef>
              <a:spcAft>
                <a:spcPts val="0"/>
              </a:spcAft>
              <a:buNone/>
              <a:defRPr sz="1800" b="0" i="0" u="none" strike="noStrike" cap="none">
                <a:solidFill>
                  <a:schemeClr val="dk1"/>
                </a:solidFill>
                <a:latin typeface="Arial"/>
                <a:ea typeface="Arial"/>
                <a:cs typeface="Arial"/>
                <a:sym typeface="Arial"/>
              </a:defRPr>
            </a:lvl5pPr>
            <a:lvl6pPr marL="0" marR="0" lvl="5" indent="0" algn="l" rtl="0">
              <a:spcBef>
                <a:spcPts val="0"/>
              </a:spcBef>
              <a:spcAft>
                <a:spcPts val="0"/>
              </a:spcAft>
              <a:buNone/>
              <a:defRPr sz="1800" b="0" i="0" u="none" strike="noStrike" cap="none">
                <a:solidFill>
                  <a:schemeClr val="dk1"/>
                </a:solidFill>
                <a:latin typeface="Arial"/>
                <a:ea typeface="Arial"/>
                <a:cs typeface="Arial"/>
                <a:sym typeface="Arial"/>
              </a:defRPr>
            </a:lvl6pPr>
            <a:lvl7pPr marL="0" marR="0" lvl="6" indent="0" algn="l" rtl="0">
              <a:spcBef>
                <a:spcPts val="0"/>
              </a:spcBef>
              <a:spcAft>
                <a:spcPts val="0"/>
              </a:spcAft>
              <a:buNone/>
              <a:defRPr sz="1800" b="0" i="0" u="none" strike="noStrike" cap="none">
                <a:solidFill>
                  <a:schemeClr val="dk1"/>
                </a:solidFill>
                <a:latin typeface="Arial"/>
                <a:ea typeface="Arial"/>
                <a:cs typeface="Arial"/>
                <a:sym typeface="Arial"/>
              </a:defRPr>
            </a:lvl7pPr>
            <a:lvl8pPr marL="0" marR="0" lvl="7" indent="0" algn="l" rtl="0">
              <a:spcBef>
                <a:spcPts val="0"/>
              </a:spcBef>
              <a:spcAft>
                <a:spcPts val="0"/>
              </a:spcAft>
              <a:buNone/>
              <a:defRPr sz="1800" b="0" i="0" u="none" strike="noStrike" cap="none">
                <a:solidFill>
                  <a:schemeClr val="dk1"/>
                </a:solidFill>
                <a:latin typeface="Arial"/>
                <a:ea typeface="Arial"/>
                <a:cs typeface="Arial"/>
                <a:sym typeface="Arial"/>
              </a:defRPr>
            </a:lvl8pPr>
            <a:lvl9pPr marL="0" marR="0" lvl="8" indent="0" algn="l" rtl="0">
              <a:spcBef>
                <a:spcPts val="0"/>
              </a:spcBef>
              <a:spcAft>
                <a:spcPts val="0"/>
              </a:spcAft>
              <a:buNone/>
              <a:defRPr sz="1800" b="0" i="0" u="none" strike="noStrike" cap="none">
                <a:solidFill>
                  <a:schemeClr val="dk1"/>
                </a:solidFill>
                <a:latin typeface="Arial"/>
                <a:ea typeface="Arial"/>
                <a:cs typeface="Arial"/>
                <a:sym typeface="Arial"/>
              </a:defRPr>
            </a:lvl9pPr>
          </a:lstStyle>
          <a:p>
            <a:pPr marL="0" lvl="0" indent="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4"/>
        <p:cNvGrpSpPr/>
        <p:nvPr/>
      </p:nvGrpSpPr>
      <p:grpSpPr>
        <a:xfrm>
          <a:off x="0" y="0"/>
          <a:ext cx="0" cy="0"/>
          <a:chOff x="0" y="0"/>
          <a:chExt cx="0" cy="0"/>
        </a:xfrm>
      </p:grpSpPr>
      <p:sp>
        <p:nvSpPr>
          <p:cNvPr id="65" name="Shape 65"/>
          <p:cNvSpPr txBox="1">
            <a:spLocks noGrp="1"/>
          </p:cNvSpPr>
          <p:nvPr>
            <p:ph type="title"/>
          </p:nvPr>
        </p:nvSpPr>
        <p:spPr>
          <a:xfrm>
            <a:off x="1792288" y="4800600"/>
            <a:ext cx="5486400" cy="566738"/>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2000" b="1" i="0" u="none" strike="noStrike" cap="none">
                <a:solidFill>
                  <a:schemeClr val="dk2"/>
                </a:solidFill>
                <a:latin typeface="Arial"/>
                <a:ea typeface="Arial"/>
                <a:cs typeface="Arial"/>
                <a:sym typeface="Arial"/>
              </a:defRPr>
            </a:lvl1pPr>
            <a:lvl2pPr marR="0" lvl="1" algn="l" rtl="0">
              <a:spcBef>
                <a:spcPts val="0"/>
              </a:spcBef>
              <a:spcAft>
                <a:spcPts val="0"/>
              </a:spcAft>
              <a:buSzPts val="1400"/>
              <a:buNone/>
              <a:defRPr sz="3600" b="0" i="0" u="none" strike="noStrike" cap="none">
                <a:solidFill>
                  <a:schemeClr val="dk2"/>
                </a:solidFill>
                <a:latin typeface="Arial"/>
                <a:ea typeface="Arial"/>
                <a:cs typeface="Arial"/>
                <a:sym typeface="Arial"/>
              </a:defRPr>
            </a:lvl2pPr>
            <a:lvl3pPr marR="0" lvl="2" algn="l" rtl="0">
              <a:spcBef>
                <a:spcPts val="0"/>
              </a:spcBef>
              <a:spcAft>
                <a:spcPts val="0"/>
              </a:spcAft>
              <a:buSzPts val="1400"/>
              <a:buNone/>
              <a:defRPr sz="3600" b="0" i="0" u="none" strike="noStrike" cap="none">
                <a:solidFill>
                  <a:schemeClr val="dk2"/>
                </a:solidFill>
                <a:latin typeface="Arial"/>
                <a:ea typeface="Arial"/>
                <a:cs typeface="Arial"/>
                <a:sym typeface="Arial"/>
              </a:defRPr>
            </a:lvl3pPr>
            <a:lvl4pPr marR="0" lvl="3" algn="l" rtl="0">
              <a:spcBef>
                <a:spcPts val="0"/>
              </a:spcBef>
              <a:spcAft>
                <a:spcPts val="0"/>
              </a:spcAft>
              <a:buSzPts val="1400"/>
              <a:buNone/>
              <a:defRPr sz="3600" b="0" i="0" u="none" strike="noStrike" cap="none">
                <a:solidFill>
                  <a:schemeClr val="dk2"/>
                </a:solidFill>
                <a:latin typeface="Arial"/>
                <a:ea typeface="Arial"/>
                <a:cs typeface="Arial"/>
                <a:sym typeface="Arial"/>
              </a:defRPr>
            </a:lvl4pPr>
            <a:lvl5pPr marR="0" lvl="4" algn="l" rtl="0">
              <a:spcBef>
                <a:spcPts val="0"/>
              </a:spcBef>
              <a:spcAft>
                <a:spcPts val="0"/>
              </a:spcAft>
              <a:buSzPts val="1400"/>
              <a:buNone/>
              <a:defRPr sz="3600" b="0" i="0" u="none" strike="noStrike" cap="none">
                <a:solidFill>
                  <a:schemeClr val="dk2"/>
                </a:solidFill>
                <a:latin typeface="Arial"/>
                <a:ea typeface="Arial"/>
                <a:cs typeface="Arial"/>
                <a:sym typeface="Arial"/>
              </a:defRPr>
            </a:lvl5pPr>
            <a:lvl6pPr marR="0" lvl="5" algn="l" rtl="0">
              <a:spcBef>
                <a:spcPts val="0"/>
              </a:spcBef>
              <a:spcAft>
                <a:spcPts val="0"/>
              </a:spcAft>
              <a:buSzPts val="1400"/>
              <a:buNone/>
              <a:defRPr sz="3600" b="0" i="0" u="none" strike="noStrike" cap="none">
                <a:solidFill>
                  <a:schemeClr val="dk2"/>
                </a:solidFill>
                <a:latin typeface="Arial"/>
                <a:ea typeface="Arial"/>
                <a:cs typeface="Arial"/>
                <a:sym typeface="Arial"/>
              </a:defRPr>
            </a:lvl6pPr>
            <a:lvl7pPr marR="0" lvl="6" algn="l" rtl="0">
              <a:spcBef>
                <a:spcPts val="0"/>
              </a:spcBef>
              <a:spcAft>
                <a:spcPts val="0"/>
              </a:spcAft>
              <a:buSzPts val="1400"/>
              <a:buNone/>
              <a:defRPr sz="3600" b="0" i="0" u="none" strike="noStrike" cap="none">
                <a:solidFill>
                  <a:schemeClr val="dk2"/>
                </a:solidFill>
                <a:latin typeface="Arial"/>
                <a:ea typeface="Arial"/>
                <a:cs typeface="Arial"/>
                <a:sym typeface="Arial"/>
              </a:defRPr>
            </a:lvl7pPr>
            <a:lvl8pPr marR="0" lvl="7" algn="l" rtl="0">
              <a:spcBef>
                <a:spcPts val="0"/>
              </a:spcBef>
              <a:spcAft>
                <a:spcPts val="0"/>
              </a:spcAft>
              <a:buSzPts val="1400"/>
              <a:buNone/>
              <a:defRPr sz="3600" b="0" i="0" u="none" strike="noStrike" cap="none">
                <a:solidFill>
                  <a:schemeClr val="dk2"/>
                </a:solidFill>
                <a:latin typeface="Arial"/>
                <a:ea typeface="Arial"/>
                <a:cs typeface="Arial"/>
                <a:sym typeface="Arial"/>
              </a:defRPr>
            </a:lvl8pPr>
            <a:lvl9pPr marR="0" lvl="8" algn="l" rtl="0">
              <a:spcBef>
                <a:spcPts val="0"/>
              </a:spcBef>
              <a:spcAft>
                <a:spcPts val="0"/>
              </a:spcAft>
              <a:buSzPts val="1400"/>
              <a:buNone/>
              <a:defRPr sz="3600" b="0" i="0" u="none" strike="noStrike" cap="none">
                <a:solidFill>
                  <a:schemeClr val="dk2"/>
                </a:solidFill>
                <a:latin typeface="Arial"/>
                <a:ea typeface="Arial"/>
                <a:cs typeface="Arial"/>
                <a:sym typeface="Arial"/>
              </a:defRPr>
            </a:lvl9pPr>
          </a:lstStyle>
          <a:p>
            <a:endParaRPr/>
          </a:p>
        </p:txBody>
      </p:sp>
      <p:sp>
        <p:nvSpPr>
          <p:cNvPr id="66" name="Shape 66"/>
          <p:cNvSpPr>
            <a:spLocks noGrp="1"/>
          </p:cNvSpPr>
          <p:nvPr>
            <p:ph type="pic" idx="2"/>
          </p:nvPr>
        </p:nvSpPr>
        <p:spPr>
          <a:xfrm>
            <a:off x="1792288" y="612775"/>
            <a:ext cx="5486400" cy="4114800"/>
          </a:xfrm>
          <a:prstGeom prst="rect">
            <a:avLst/>
          </a:prstGeom>
          <a:noFill/>
          <a:ln>
            <a:noFill/>
          </a:ln>
        </p:spPr>
        <p:txBody>
          <a:bodyPr spcFirstLastPara="1" wrap="square" lIns="91425" tIns="91425" rIns="91425" bIns="91425" anchor="t" anchorCtr="0"/>
          <a:lstStyle>
            <a:lvl1pPr marR="0" lvl="0" algn="l" rtl="0">
              <a:spcBef>
                <a:spcPts val="640"/>
              </a:spcBef>
              <a:spcAft>
                <a:spcPts val="0"/>
              </a:spcAft>
              <a:buClr>
                <a:schemeClr val="dk1"/>
              </a:buClr>
              <a:buSzPts val="3200"/>
              <a:buFont typeface="Arial"/>
              <a:buNone/>
              <a:defRPr sz="3200" b="0" i="0" u="none" strike="noStrike" cap="none">
                <a:solidFill>
                  <a:schemeClr val="dk1"/>
                </a:solidFill>
                <a:latin typeface="Arial"/>
                <a:ea typeface="Arial"/>
                <a:cs typeface="Arial"/>
                <a:sym typeface="Arial"/>
              </a:defRPr>
            </a:lvl1pPr>
            <a:lvl2pPr marR="0" lvl="1" algn="l" rtl="0">
              <a:spcBef>
                <a:spcPts val="56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R="0" lvl="2" algn="l" rtl="0">
              <a:spcBef>
                <a:spcPts val="48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R="0" lvl="3" algn="l"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4pPr>
            <a:lvl5pPr marR="0" lvl="4" algn="l"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5pPr>
            <a:lvl6pPr marR="0" lvl="5" algn="l"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6pPr>
            <a:lvl7pPr marR="0" lvl="6" algn="l"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7pPr>
            <a:lvl8pPr marR="0" lvl="7" algn="l"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8pPr>
            <a:lvl9pPr marR="0" lvl="8" algn="l"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9pPr>
          </a:lstStyle>
          <a:p>
            <a:endParaRPr/>
          </a:p>
        </p:txBody>
      </p:sp>
      <p:sp>
        <p:nvSpPr>
          <p:cNvPr id="67" name="Shape 67"/>
          <p:cNvSpPr txBox="1">
            <a:spLocks noGrp="1"/>
          </p:cNvSpPr>
          <p:nvPr>
            <p:ph type="body" idx="1"/>
          </p:nvPr>
        </p:nvSpPr>
        <p:spPr>
          <a:xfrm>
            <a:off x="1792288" y="5367338"/>
            <a:ext cx="5486400" cy="804862"/>
          </a:xfrm>
          <a:prstGeom prst="rect">
            <a:avLst/>
          </a:prstGeom>
          <a:noFill/>
          <a:ln>
            <a:noFill/>
          </a:ln>
        </p:spPr>
        <p:txBody>
          <a:bodyPr spcFirstLastPara="1" wrap="square" lIns="91425" tIns="91425" rIns="91425" bIns="91425" anchor="t" anchorCtr="0"/>
          <a:lstStyle>
            <a:lvl1pPr marL="457200" marR="0" lvl="0" indent="-228600" algn="l" rtl="0">
              <a:spcBef>
                <a:spcPts val="28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1pPr>
            <a:lvl2pPr marL="914400" marR="0" lvl="1" indent="-228600" algn="l" rtl="0">
              <a:spcBef>
                <a:spcPts val="240"/>
              </a:spcBef>
              <a:spcAft>
                <a:spcPts val="0"/>
              </a:spcAft>
              <a:buClr>
                <a:schemeClr val="dk1"/>
              </a:buClr>
              <a:buSzPts val="1200"/>
              <a:buFont typeface="Arial"/>
              <a:buNone/>
              <a:defRPr sz="1200" b="0" i="0" u="none" strike="noStrike" cap="none">
                <a:solidFill>
                  <a:schemeClr val="dk1"/>
                </a:solidFill>
                <a:latin typeface="Arial"/>
                <a:ea typeface="Arial"/>
                <a:cs typeface="Arial"/>
                <a:sym typeface="Arial"/>
              </a:defRPr>
            </a:lvl2pPr>
            <a:lvl3pPr marL="1371600" marR="0" lvl="2" indent="-228600" algn="l" rtl="0">
              <a:spcBef>
                <a:spcPts val="2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3pPr>
            <a:lvl4pPr marL="1828800" marR="0" lvl="3" indent="-228600" algn="l" rtl="0">
              <a:spcBef>
                <a:spcPts val="180"/>
              </a:spcBef>
              <a:spcAft>
                <a:spcPts val="0"/>
              </a:spcAft>
              <a:buClr>
                <a:schemeClr val="dk1"/>
              </a:buClr>
              <a:buSzPts val="900"/>
              <a:buFont typeface="Arial"/>
              <a:buNone/>
              <a:defRPr sz="900" b="0" i="0" u="none" strike="noStrike" cap="none">
                <a:solidFill>
                  <a:schemeClr val="dk1"/>
                </a:solidFill>
                <a:latin typeface="Arial"/>
                <a:ea typeface="Arial"/>
                <a:cs typeface="Arial"/>
                <a:sym typeface="Arial"/>
              </a:defRPr>
            </a:lvl4pPr>
            <a:lvl5pPr marL="2286000" marR="0" lvl="4" indent="-228600" algn="l" rtl="0">
              <a:spcBef>
                <a:spcPts val="180"/>
              </a:spcBef>
              <a:spcAft>
                <a:spcPts val="0"/>
              </a:spcAft>
              <a:buClr>
                <a:schemeClr val="dk1"/>
              </a:buClr>
              <a:buSzPts val="900"/>
              <a:buFont typeface="Arial"/>
              <a:buNone/>
              <a:defRPr sz="900" b="0" i="0" u="none" strike="noStrike" cap="none">
                <a:solidFill>
                  <a:schemeClr val="dk1"/>
                </a:solidFill>
                <a:latin typeface="Arial"/>
                <a:ea typeface="Arial"/>
                <a:cs typeface="Arial"/>
                <a:sym typeface="Arial"/>
              </a:defRPr>
            </a:lvl5pPr>
            <a:lvl6pPr marL="2743200" marR="0" lvl="5" indent="-228600" algn="l" rtl="0">
              <a:spcBef>
                <a:spcPts val="180"/>
              </a:spcBef>
              <a:spcAft>
                <a:spcPts val="0"/>
              </a:spcAft>
              <a:buClr>
                <a:schemeClr val="dk1"/>
              </a:buClr>
              <a:buSzPts val="900"/>
              <a:buFont typeface="Arial"/>
              <a:buNone/>
              <a:defRPr sz="900" b="0" i="0" u="none" strike="noStrike" cap="none">
                <a:solidFill>
                  <a:schemeClr val="dk1"/>
                </a:solidFill>
                <a:latin typeface="Arial"/>
                <a:ea typeface="Arial"/>
                <a:cs typeface="Arial"/>
                <a:sym typeface="Arial"/>
              </a:defRPr>
            </a:lvl6pPr>
            <a:lvl7pPr marL="3200400" marR="0" lvl="6" indent="-228600" algn="l" rtl="0">
              <a:spcBef>
                <a:spcPts val="180"/>
              </a:spcBef>
              <a:spcAft>
                <a:spcPts val="0"/>
              </a:spcAft>
              <a:buClr>
                <a:schemeClr val="dk1"/>
              </a:buClr>
              <a:buSzPts val="900"/>
              <a:buFont typeface="Arial"/>
              <a:buNone/>
              <a:defRPr sz="900" b="0" i="0" u="none" strike="noStrike" cap="none">
                <a:solidFill>
                  <a:schemeClr val="dk1"/>
                </a:solidFill>
                <a:latin typeface="Arial"/>
                <a:ea typeface="Arial"/>
                <a:cs typeface="Arial"/>
                <a:sym typeface="Arial"/>
              </a:defRPr>
            </a:lvl7pPr>
            <a:lvl8pPr marL="3657600" marR="0" lvl="7" indent="-228600" algn="l" rtl="0">
              <a:spcBef>
                <a:spcPts val="180"/>
              </a:spcBef>
              <a:spcAft>
                <a:spcPts val="0"/>
              </a:spcAft>
              <a:buClr>
                <a:schemeClr val="dk1"/>
              </a:buClr>
              <a:buSzPts val="900"/>
              <a:buFont typeface="Arial"/>
              <a:buNone/>
              <a:defRPr sz="900" b="0" i="0" u="none" strike="noStrike" cap="none">
                <a:solidFill>
                  <a:schemeClr val="dk1"/>
                </a:solidFill>
                <a:latin typeface="Arial"/>
                <a:ea typeface="Arial"/>
                <a:cs typeface="Arial"/>
                <a:sym typeface="Arial"/>
              </a:defRPr>
            </a:lvl8pPr>
            <a:lvl9pPr marL="4114800" marR="0" lvl="8" indent="-228600" algn="l" rtl="0">
              <a:spcBef>
                <a:spcPts val="180"/>
              </a:spcBef>
              <a:spcAft>
                <a:spcPts val="0"/>
              </a:spcAft>
              <a:buClr>
                <a:schemeClr val="dk1"/>
              </a:buClr>
              <a:buSzPts val="900"/>
              <a:buFont typeface="Arial"/>
              <a:buNone/>
              <a:defRPr sz="900" b="0" i="0" u="none" strike="noStrike" cap="none">
                <a:solidFill>
                  <a:schemeClr val="dk1"/>
                </a:solidFill>
                <a:latin typeface="Arial"/>
                <a:ea typeface="Arial"/>
                <a:cs typeface="Arial"/>
                <a:sym typeface="Arial"/>
              </a:defRPr>
            </a:lvl9pPr>
          </a:lstStyle>
          <a:p>
            <a:endParaRPr/>
          </a:p>
        </p:txBody>
      </p:sp>
      <p:sp>
        <p:nvSpPr>
          <p:cNvPr id="68" name="Shape 68"/>
          <p:cNvSpPr txBox="1">
            <a:spLocks noGrp="1"/>
          </p:cNvSpPr>
          <p:nvPr>
            <p:ph type="dt" idx="10"/>
          </p:nvPr>
        </p:nvSpPr>
        <p:spPr>
          <a:xfrm>
            <a:off x="457200" y="6245225"/>
            <a:ext cx="2133600" cy="476250"/>
          </a:xfrm>
          <a:prstGeom prst="rect">
            <a:avLst/>
          </a:prstGeom>
          <a:noFill/>
          <a:ln>
            <a:noFill/>
          </a:ln>
        </p:spPr>
        <p:txBody>
          <a:bodyPr spcFirstLastPara="1" wrap="square" lIns="91425" tIns="91425" rIns="91425" bIns="91425" anchor="t" anchorCtr="0"/>
          <a:lstStyle>
            <a:lvl1pPr marR="0" lvl="0" algn="l" rtl="0">
              <a:spcBef>
                <a:spcPts val="0"/>
              </a:spcBef>
              <a:spcAft>
                <a:spcPts val="0"/>
              </a:spcAft>
              <a:buSzPts val="1400"/>
              <a:buNone/>
              <a:defRPr sz="14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69" name="Shape 69"/>
          <p:cNvSpPr txBox="1">
            <a:spLocks noGrp="1"/>
          </p:cNvSpPr>
          <p:nvPr>
            <p:ph type="ftr" idx="11"/>
          </p:nvPr>
        </p:nvSpPr>
        <p:spPr>
          <a:xfrm>
            <a:off x="3124200" y="6245225"/>
            <a:ext cx="2895600" cy="476250"/>
          </a:xfrm>
          <a:prstGeom prst="rect">
            <a:avLst/>
          </a:prstGeom>
          <a:noFill/>
          <a:ln>
            <a:noFill/>
          </a:ln>
        </p:spPr>
        <p:txBody>
          <a:bodyPr spcFirstLastPara="1" wrap="square" lIns="91425" tIns="91425" rIns="91425" bIns="91425" anchor="t" anchorCtr="0"/>
          <a:lstStyle>
            <a:lvl1pPr marR="0" lvl="0" algn="ctr" rtl="0">
              <a:spcBef>
                <a:spcPts val="0"/>
              </a:spcBef>
              <a:spcAft>
                <a:spcPts val="0"/>
              </a:spcAft>
              <a:buSzPts val="1400"/>
              <a:buNone/>
              <a:defRPr sz="14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70" name="Shape 70"/>
          <p:cNvSpPr txBox="1">
            <a:spLocks noGrp="1"/>
          </p:cNvSpPr>
          <p:nvPr>
            <p:ph type="sldNum" idx="12"/>
          </p:nvPr>
        </p:nvSpPr>
        <p:spPr>
          <a:xfrm>
            <a:off x="6553200" y="6245225"/>
            <a:ext cx="2133600" cy="476250"/>
          </a:xfrm>
          <a:prstGeom prst="rect">
            <a:avLst/>
          </a:prstGeom>
          <a:noFill/>
          <a:ln>
            <a:noFill/>
          </a:ln>
        </p:spPr>
        <p:txBody>
          <a:bodyPr spcFirstLastPara="1" wrap="square" lIns="91425" tIns="45700" rIns="91425" bIns="45700" anchor="t" anchorCtr="0">
            <a:noAutofit/>
          </a:bodyPr>
          <a:lstStyle>
            <a:lvl1pPr marL="0" marR="0" lvl="0" indent="0" algn="l" rtl="0">
              <a:spcBef>
                <a:spcPts val="0"/>
              </a:spcBef>
              <a:spcAft>
                <a:spcPts val="0"/>
              </a:spcAft>
              <a:buNone/>
              <a:defRPr sz="1800" b="0" i="0" u="none" strike="noStrike" cap="none">
                <a:solidFill>
                  <a:schemeClr val="dk1"/>
                </a:solidFill>
                <a:latin typeface="Arial"/>
                <a:ea typeface="Arial"/>
                <a:cs typeface="Arial"/>
                <a:sym typeface="Arial"/>
              </a:defRPr>
            </a:lvl1pPr>
            <a:lvl2pPr marL="0" marR="0" lvl="1" indent="0" algn="l" rtl="0">
              <a:spcBef>
                <a:spcPts val="0"/>
              </a:spcBef>
              <a:spcAft>
                <a:spcPts val="0"/>
              </a:spcAft>
              <a:buNone/>
              <a:defRPr sz="1800" b="0" i="0" u="none" strike="noStrike" cap="none">
                <a:solidFill>
                  <a:schemeClr val="dk1"/>
                </a:solidFill>
                <a:latin typeface="Arial"/>
                <a:ea typeface="Arial"/>
                <a:cs typeface="Arial"/>
                <a:sym typeface="Arial"/>
              </a:defRPr>
            </a:lvl2pPr>
            <a:lvl3pPr marL="0" marR="0" lvl="2" indent="0" algn="l" rtl="0">
              <a:spcBef>
                <a:spcPts val="0"/>
              </a:spcBef>
              <a:spcAft>
                <a:spcPts val="0"/>
              </a:spcAft>
              <a:buNone/>
              <a:defRPr sz="1800" b="0" i="0" u="none" strike="noStrike" cap="none">
                <a:solidFill>
                  <a:schemeClr val="dk1"/>
                </a:solidFill>
                <a:latin typeface="Arial"/>
                <a:ea typeface="Arial"/>
                <a:cs typeface="Arial"/>
                <a:sym typeface="Arial"/>
              </a:defRPr>
            </a:lvl3pPr>
            <a:lvl4pPr marL="0" marR="0" lvl="3" indent="0" algn="l" rtl="0">
              <a:spcBef>
                <a:spcPts val="0"/>
              </a:spcBef>
              <a:spcAft>
                <a:spcPts val="0"/>
              </a:spcAft>
              <a:buNone/>
              <a:defRPr sz="1800" b="0" i="0" u="none" strike="noStrike" cap="none">
                <a:solidFill>
                  <a:schemeClr val="dk1"/>
                </a:solidFill>
                <a:latin typeface="Arial"/>
                <a:ea typeface="Arial"/>
                <a:cs typeface="Arial"/>
                <a:sym typeface="Arial"/>
              </a:defRPr>
            </a:lvl4pPr>
            <a:lvl5pPr marL="0" marR="0" lvl="4" indent="0" algn="l" rtl="0">
              <a:spcBef>
                <a:spcPts val="0"/>
              </a:spcBef>
              <a:spcAft>
                <a:spcPts val="0"/>
              </a:spcAft>
              <a:buNone/>
              <a:defRPr sz="1800" b="0" i="0" u="none" strike="noStrike" cap="none">
                <a:solidFill>
                  <a:schemeClr val="dk1"/>
                </a:solidFill>
                <a:latin typeface="Arial"/>
                <a:ea typeface="Arial"/>
                <a:cs typeface="Arial"/>
                <a:sym typeface="Arial"/>
              </a:defRPr>
            </a:lvl5pPr>
            <a:lvl6pPr marL="0" marR="0" lvl="5" indent="0" algn="l" rtl="0">
              <a:spcBef>
                <a:spcPts val="0"/>
              </a:spcBef>
              <a:spcAft>
                <a:spcPts val="0"/>
              </a:spcAft>
              <a:buNone/>
              <a:defRPr sz="1800" b="0" i="0" u="none" strike="noStrike" cap="none">
                <a:solidFill>
                  <a:schemeClr val="dk1"/>
                </a:solidFill>
                <a:latin typeface="Arial"/>
                <a:ea typeface="Arial"/>
                <a:cs typeface="Arial"/>
                <a:sym typeface="Arial"/>
              </a:defRPr>
            </a:lvl6pPr>
            <a:lvl7pPr marL="0" marR="0" lvl="6" indent="0" algn="l" rtl="0">
              <a:spcBef>
                <a:spcPts val="0"/>
              </a:spcBef>
              <a:spcAft>
                <a:spcPts val="0"/>
              </a:spcAft>
              <a:buNone/>
              <a:defRPr sz="1800" b="0" i="0" u="none" strike="noStrike" cap="none">
                <a:solidFill>
                  <a:schemeClr val="dk1"/>
                </a:solidFill>
                <a:latin typeface="Arial"/>
                <a:ea typeface="Arial"/>
                <a:cs typeface="Arial"/>
                <a:sym typeface="Arial"/>
              </a:defRPr>
            </a:lvl7pPr>
            <a:lvl8pPr marL="0" marR="0" lvl="7" indent="0" algn="l" rtl="0">
              <a:spcBef>
                <a:spcPts val="0"/>
              </a:spcBef>
              <a:spcAft>
                <a:spcPts val="0"/>
              </a:spcAft>
              <a:buNone/>
              <a:defRPr sz="1800" b="0" i="0" u="none" strike="noStrike" cap="none">
                <a:solidFill>
                  <a:schemeClr val="dk1"/>
                </a:solidFill>
                <a:latin typeface="Arial"/>
                <a:ea typeface="Arial"/>
                <a:cs typeface="Arial"/>
                <a:sym typeface="Arial"/>
              </a:defRPr>
            </a:lvl8pPr>
            <a:lvl9pPr marL="0" marR="0" lvl="8" indent="0" algn="l" rtl="0">
              <a:spcBef>
                <a:spcPts val="0"/>
              </a:spcBef>
              <a:spcAft>
                <a:spcPts val="0"/>
              </a:spcAft>
              <a:buNone/>
              <a:defRPr sz="1800" b="0" i="0" u="none" strike="noStrike" cap="none">
                <a:solidFill>
                  <a:schemeClr val="dk1"/>
                </a:solidFill>
                <a:latin typeface="Arial"/>
                <a:ea typeface="Arial"/>
                <a:cs typeface="Arial"/>
                <a:sym typeface="Arial"/>
              </a:defRPr>
            </a:lvl9pPr>
          </a:lstStyle>
          <a:p>
            <a:pPr marL="0" lvl="0" indent="0">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Shape 10"/>
          <p:cNvSpPr txBox="1">
            <a:spLocks noGrp="1"/>
          </p:cNvSpPr>
          <p:nvPr>
            <p:ph type="title"/>
          </p:nvPr>
        </p:nvSpPr>
        <p:spPr>
          <a:xfrm>
            <a:off x="457200" y="274638"/>
            <a:ext cx="8229600" cy="1143000"/>
          </a:xfrm>
          <a:prstGeom prst="rect">
            <a:avLst/>
          </a:prstGeom>
          <a:noFill/>
          <a:ln>
            <a:noFill/>
          </a:ln>
        </p:spPr>
        <p:txBody>
          <a:bodyPr spcFirstLastPara="1" wrap="square" lIns="91425" tIns="91425" rIns="91425" bIns="91425" anchor="ctr" anchorCtr="0"/>
          <a:lstStyle>
            <a:lvl1pPr marR="0" lvl="0" algn="l" rtl="0">
              <a:spcBef>
                <a:spcPts val="0"/>
              </a:spcBef>
              <a:spcAft>
                <a:spcPts val="0"/>
              </a:spcAft>
              <a:buSzPts val="1400"/>
              <a:buNone/>
              <a:defRPr sz="3600" b="0" i="0" u="none" strike="noStrike" cap="none">
                <a:solidFill>
                  <a:schemeClr val="dk2"/>
                </a:solidFill>
                <a:latin typeface="Arial"/>
                <a:ea typeface="Arial"/>
                <a:cs typeface="Arial"/>
                <a:sym typeface="Arial"/>
              </a:defRPr>
            </a:lvl1pPr>
            <a:lvl2pPr marR="0" lvl="1" algn="l" rtl="0">
              <a:spcBef>
                <a:spcPts val="0"/>
              </a:spcBef>
              <a:spcAft>
                <a:spcPts val="0"/>
              </a:spcAft>
              <a:buSzPts val="1400"/>
              <a:buNone/>
              <a:defRPr sz="3600" b="0" i="0" u="none" strike="noStrike" cap="none">
                <a:solidFill>
                  <a:schemeClr val="dk2"/>
                </a:solidFill>
                <a:latin typeface="Arial"/>
                <a:ea typeface="Arial"/>
                <a:cs typeface="Arial"/>
                <a:sym typeface="Arial"/>
              </a:defRPr>
            </a:lvl2pPr>
            <a:lvl3pPr marR="0" lvl="2" algn="l" rtl="0">
              <a:spcBef>
                <a:spcPts val="0"/>
              </a:spcBef>
              <a:spcAft>
                <a:spcPts val="0"/>
              </a:spcAft>
              <a:buSzPts val="1400"/>
              <a:buNone/>
              <a:defRPr sz="3600" b="0" i="0" u="none" strike="noStrike" cap="none">
                <a:solidFill>
                  <a:schemeClr val="dk2"/>
                </a:solidFill>
                <a:latin typeface="Arial"/>
                <a:ea typeface="Arial"/>
                <a:cs typeface="Arial"/>
                <a:sym typeface="Arial"/>
              </a:defRPr>
            </a:lvl3pPr>
            <a:lvl4pPr marR="0" lvl="3" algn="l" rtl="0">
              <a:spcBef>
                <a:spcPts val="0"/>
              </a:spcBef>
              <a:spcAft>
                <a:spcPts val="0"/>
              </a:spcAft>
              <a:buSzPts val="1400"/>
              <a:buNone/>
              <a:defRPr sz="3600" b="0" i="0" u="none" strike="noStrike" cap="none">
                <a:solidFill>
                  <a:schemeClr val="dk2"/>
                </a:solidFill>
                <a:latin typeface="Arial"/>
                <a:ea typeface="Arial"/>
                <a:cs typeface="Arial"/>
                <a:sym typeface="Arial"/>
              </a:defRPr>
            </a:lvl4pPr>
            <a:lvl5pPr marR="0" lvl="4" algn="l" rtl="0">
              <a:spcBef>
                <a:spcPts val="0"/>
              </a:spcBef>
              <a:spcAft>
                <a:spcPts val="0"/>
              </a:spcAft>
              <a:buSzPts val="1400"/>
              <a:buNone/>
              <a:defRPr sz="3600" b="0" i="0" u="none" strike="noStrike" cap="none">
                <a:solidFill>
                  <a:schemeClr val="dk2"/>
                </a:solidFill>
                <a:latin typeface="Arial"/>
                <a:ea typeface="Arial"/>
                <a:cs typeface="Arial"/>
                <a:sym typeface="Arial"/>
              </a:defRPr>
            </a:lvl5pPr>
            <a:lvl6pPr marR="0" lvl="5" algn="l" rtl="0">
              <a:spcBef>
                <a:spcPts val="0"/>
              </a:spcBef>
              <a:spcAft>
                <a:spcPts val="0"/>
              </a:spcAft>
              <a:buSzPts val="1400"/>
              <a:buNone/>
              <a:defRPr sz="3600" b="0" i="0" u="none" strike="noStrike" cap="none">
                <a:solidFill>
                  <a:schemeClr val="dk2"/>
                </a:solidFill>
                <a:latin typeface="Arial"/>
                <a:ea typeface="Arial"/>
                <a:cs typeface="Arial"/>
                <a:sym typeface="Arial"/>
              </a:defRPr>
            </a:lvl6pPr>
            <a:lvl7pPr marR="0" lvl="6" algn="l" rtl="0">
              <a:spcBef>
                <a:spcPts val="0"/>
              </a:spcBef>
              <a:spcAft>
                <a:spcPts val="0"/>
              </a:spcAft>
              <a:buSzPts val="1400"/>
              <a:buNone/>
              <a:defRPr sz="3600" b="0" i="0" u="none" strike="noStrike" cap="none">
                <a:solidFill>
                  <a:schemeClr val="dk2"/>
                </a:solidFill>
                <a:latin typeface="Arial"/>
                <a:ea typeface="Arial"/>
                <a:cs typeface="Arial"/>
                <a:sym typeface="Arial"/>
              </a:defRPr>
            </a:lvl7pPr>
            <a:lvl8pPr marR="0" lvl="7" algn="l" rtl="0">
              <a:spcBef>
                <a:spcPts val="0"/>
              </a:spcBef>
              <a:spcAft>
                <a:spcPts val="0"/>
              </a:spcAft>
              <a:buSzPts val="1400"/>
              <a:buNone/>
              <a:defRPr sz="3600" b="0" i="0" u="none" strike="noStrike" cap="none">
                <a:solidFill>
                  <a:schemeClr val="dk2"/>
                </a:solidFill>
                <a:latin typeface="Arial"/>
                <a:ea typeface="Arial"/>
                <a:cs typeface="Arial"/>
                <a:sym typeface="Arial"/>
              </a:defRPr>
            </a:lvl8pPr>
            <a:lvl9pPr marR="0" lvl="8" algn="l" rtl="0">
              <a:spcBef>
                <a:spcPts val="0"/>
              </a:spcBef>
              <a:spcAft>
                <a:spcPts val="0"/>
              </a:spcAft>
              <a:buSzPts val="1400"/>
              <a:buNone/>
              <a:defRPr sz="3600" b="0" i="0" u="none" strike="noStrike" cap="none">
                <a:solidFill>
                  <a:schemeClr val="dk2"/>
                </a:solidFill>
                <a:latin typeface="Arial"/>
                <a:ea typeface="Arial"/>
                <a:cs typeface="Arial"/>
                <a:sym typeface="Arial"/>
              </a:defRPr>
            </a:lvl9pPr>
          </a:lstStyle>
          <a:p>
            <a:endParaRPr/>
          </a:p>
        </p:txBody>
      </p:sp>
      <p:sp>
        <p:nvSpPr>
          <p:cNvPr id="11" name="Shape 11"/>
          <p:cNvSpPr txBox="1">
            <a:spLocks noGrp="1"/>
          </p:cNvSpPr>
          <p:nvPr>
            <p:ph type="body" idx="1"/>
          </p:nvPr>
        </p:nvSpPr>
        <p:spPr>
          <a:xfrm>
            <a:off x="457200" y="1600200"/>
            <a:ext cx="8229600" cy="4525963"/>
          </a:xfrm>
          <a:prstGeom prst="rect">
            <a:avLst/>
          </a:prstGeom>
          <a:noFill/>
          <a:ln>
            <a:noFill/>
          </a:ln>
        </p:spPr>
        <p:txBody>
          <a:bodyPr spcFirstLastPara="1" wrap="square" lIns="91425" tIns="91425" rIns="91425" bIns="91425" anchor="t" anchorCtr="0"/>
          <a:lstStyle>
            <a:lvl1pPr marL="457200" marR="0" lvl="0"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1pPr>
            <a:lvl2pPr marL="914400" marR="0" lvl="1"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2pPr>
            <a:lvl3pPr marL="1371600" marR="0" lvl="2"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12" name="Shape 12"/>
          <p:cNvSpPr txBox="1">
            <a:spLocks noGrp="1"/>
          </p:cNvSpPr>
          <p:nvPr>
            <p:ph type="dt" idx="10"/>
          </p:nvPr>
        </p:nvSpPr>
        <p:spPr>
          <a:xfrm>
            <a:off x="457200" y="6245225"/>
            <a:ext cx="2133600" cy="476250"/>
          </a:xfrm>
          <a:prstGeom prst="rect">
            <a:avLst/>
          </a:prstGeom>
          <a:noFill/>
          <a:ln>
            <a:noFill/>
          </a:ln>
        </p:spPr>
        <p:txBody>
          <a:bodyPr spcFirstLastPara="1" wrap="square" lIns="91425" tIns="91425" rIns="91425" bIns="91425" anchor="t" anchorCtr="0"/>
          <a:lstStyle>
            <a:lvl1pPr marR="0" lvl="0" algn="l" rtl="0">
              <a:spcBef>
                <a:spcPts val="0"/>
              </a:spcBef>
              <a:spcAft>
                <a:spcPts val="0"/>
              </a:spcAft>
              <a:buSzPts val="1400"/>
              <a:buNone/>
              <a:defRPr sz="14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3" name="Shape 13"/>
          <p:cNvSpPr txBox="1">
            <a:spLocks noGrp="1"/>
          </p:cNvSpPr>
          <p:nvPr>
            <p:ph type="ftr" idx="11"/>
          </p:nvPr>
        </p:nvSpPr>
        <p:spPr>
          <a:xfrm>
            <a:off x="3124200" y="6245225"/>
            <a:ext cx="2895600" cy="476250"/>
          </a:xfrm>
          <a:prstGeom prst="rect">
            <a:avLst/>
          </a:prstGeom>
          <a:noFill/>
          <a:ln>
            <a:noFill/>
          </a:ln>
        </p:spPr>
        <p:txBody>
          <a:bodyPr spcFirstLastPara="1" wrap="square" lIns="91425" tIns="91425" rIns="91425" bIns="91425" anchor="t" anchorCtr="0"/>
          <a:lstStyle>
            <a:lvl1pPr marR="0" lvl="0" algn="ctr" rtl="0">
              <a:spcBef>
                <a:spcPts val="0"/>
              </a:spcBef>
              <a:spcAft>
                <a:spcPts val="0"/>
              </a:spcAft>
              <a:buSzPts val="1400"/>
              <a:buNone/>
              <a:defRPr sz="14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pic>
        <p:nvPicPr>
          <p:cNvPr id="14" name="Shape 14"/>
          <p:cNvPicPr preferRelativeResize="0"/>
          <p:nvPr/>
        </p:nvPicPr>
        <p:blipFill rotWithShape="1">
          <a:blip r:embed="rId13">
            <a:alphaModFix/>
          </a:blip>
          <a:srcRect/>
          <a:stretch/>
        </p:blipFill>
        <p:spPr>
          <a:xfrm>
            <a:off x="6804248" y="314792"/>
            <a:ext cx="1944216" cy="704036"/>
          </a:xfrm>
          <a:prstGeom prst="rect">
            <a:avLst/>
          </a:prstGeom>
          <a:noFill/>
          <a:ln>
            <a:noFill/>
          </a:ln>
        </p:spPr>
      </p:pic>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6"/>
        <p:cNvGrpSpPr/>
        <p:nvPr/>
      </p:nvGrpSpPr>
      <p:grpSpPr>
        <a:xfrm>
          <a:off x="0" y="0"/>
          <a:ext cx="0" cy="0"/>
          <a:chOff x="0" y="0"/>
          <a:chExt cx="0" cy="0"/>
        </a:xfrm>
      </p:grpSpPr>
      <p:sp>
        <p:nvSpPr>
          <p:cNvPr id="88" name="Shape 88"/>
          <p:cNvSpPr/>
          <p:nvPr/>
        </p:nvSpPr>
        <p:spPr>
          <a:xfrm>
            <a:off x="1403350" y="3068315"/>
            <a:ext cx="6400800" cy="720725"/>
          </a:xfrm>
          <a:prstGeom prst="rect">
            <a:avLst/>
          </a:prstGeom>
          <a:noFill/>
          <a:ln>
            <a:noFill/>
          </a:ln>
        </p:spPr>
        <p:txBody>
          <a:bodyPr spcFirstLastPara="1" wrap="square" lIns="91425" tIns="45700" rIns="91425" bIns="45700" anchor="ctr" anchorCtr="0">
            <a:noAutofit/>
          </a:bodyPr>
          <a:lstStyle/>
          <a:p>
            <a:pPr marL="0" marR="0" lvl="0" indent="0" algn="l" rtl="0">
              <a:spcBef>
                <a:spcPts val="0"/>
              </a:spcBef>
              <a:spcAft>
                <a:spcPts val="0"/>
              </a:spcAft>
              <a:buNone/>
            </a:pPr>
            <a:r>
              <a:rPr lang="en-GB" sz="2400" b="0" i="0" u="none" strike="noStrike" cap="none" dirty="0">
                <a:solidFill>
                  <a:schemeClr val="dk1"/>
                </a:solidFill>
                <a:latin typeface="Arial"/>
                <a:ea typeface="Arial"/>
                <a:cs typeface="Arial"/>
                <a:sym typeface="Arial"/>
              </a:rPr>
              <a:t>Dr Paul Allen</a:t>
            </a:r>
            <a:endParaRPr dirty="0"/>
          </a:p>
        </p:txBody>
      </p:sp>
      <p:sp>
        <p:nvSpPr>
          <p:cNvPr id="89" name="Shape 89"/>
          <p:cNvSpPr txBox="1"/>
          <p:nvPr/>
        </p:nvSpPr>
        <p:spPr>
          <a:xfrm>
            <a:off x="1371600" y="4140547"/>
            <a:ext cx="6400800" cy="720725"/>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chemeClr val="dk1"/>
              </a:buClr>
              <a:buSzPts val="2400"/>
              <a:buFont typeface="Arial"/>
              <a:buNone/>
            </a:pPr>
            <a:r>
              <a:rPr lang="en-GB" sz="2400" b="0" i="0" u="none" strike="noStrike" cap="none" dirty="0">
                <a:solidFill>
                  <a:schemeClr val="dk1"/>
                </a:solidFill>
                <a:latin typeface="Arial"/>
                <a:ea typeface="Arial"/>
                <a:cs typeface="Arial"/>
                <a:sym typeface="Arial"/>
              </a:rPr>
              <a:t>Queen Mary University of London</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C1E86C54-7AD4-42C6-8BEE-D8DF06957CBB}"/>
              </a:ext>
            </a:extLst>
          </p:cNvPr>
          <p:cNvSpPr>
            <a:spLocks noGrp="1"/>
          </p:cNvSpPr>
          <p:nvPr>
            <p:ph type="title"/>
          </p:nvPr>
        </p:nvSpPr>
        <p:spPr>
          <a:xfrm>
            <a:off x="403194" y="214205"/>
            <a:ext cx="8465598" cy="1325563"/>
          </a:xfrm>
        </p:spPr>
        <p:txBody>
          <a:bodyPr/>
          <a:lstStyle/>
          <a:p>
            <a:r>
              <a:rPr lang="en-GB" dirty="0"/>
              <a:t>Supervisor</a:t>
            </a:r>
          </a:p>
        </p:txBody>
      </p:sp>
      <p:sp>
        <p:nvSpPr>
          <p:cNvPr id="5" name="Content Placeholder 2">
            <a:extLst>
              <a:ext uri="{FF2B5EF4-FFF2-40B4-BE49-F238E27FC236}">
                <a16:creationId xmlns:a16="http://schemas.microsoft.com/office/drawing/2014/main" id="{89CD497D-D79A-4847-8A96-2B482CF40DE3}"/>
              </a:ext>
            </a:extLst>
          </p:cNvPr>
          <p:cNvSpPr txBox="1">
            <a:spLocks/>
          </p:cNvSpPr>
          <p:nvPr/>
        </p:nvSpPr>
        <p:spPr>
          <a:xfrm>
            <a:off x="403194" y="1674705"/>
            <a:ext cx="8465598" cy="4351338"/>
          </a:xfrm>
          <a:prstGeom prst="rect">
            <a:avLst/>
          </a:prstGeom>
          <a:noFill/>
          <a:ln>
            <a:noFill/>
          </a:ln>
        </p:spPr>
        <p:txBody>
          <a:bodyPr spcFirstLastPara="1" wrap="square" lIns="91425" tIns="91425" rIns="91425" bIns="91425" anchor="t" anchorCtr="0"/>
          <a:lstStyle>
            <a:defPPr marR="0" lvl="0" algn="l" rtl="0">
              <a:lnSpc>
                <a:spcPct val="100000"/>
              </a:lnSpc>
              <a:spcBef>
                <a:spcPts val="0"/>
              </a:spcBef>
              <a:spcAft>
                <a:spcPts val="0"/>
              </a:spcAft>
            </a:defPPr>
            <a:lvl1pPr marL="457200" marR="0" lvl="0"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1pPr>
            <a:lvl2pPr marL="914400" marR="0" lvl="1"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2pPr>
            <a:lvl3pPr marL="1371600" marR="0" lvl="2"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pPr indent="-457200"/>
            <a:r>
              <a:rPr lang="en-GB"/>
              <a:t>The supervisor is responsible for monitoring their student’s engagement with training  and ensuring they complete the minimum each year </a:t>
            </a:r>
          </a:p>
          <a:p>
            <a:pPr indent="-457200"/>
            <a:endParaRPr lang="en-GB"/>
          </a:p>
          <a:p>
            <a:pPr indent="-457200"/>
            <a:r>
              <a:rPr lang="en-GB"/>
              <a:t>RCUK expects all PhD students to undergo 210 hours of training/development during their PhD</a:t>
            </a:r>
          </a:p>
          <a:p>
            <a:endParaRPr lang="en-GB"/>
          </a:p>
          <a:p>
            <a:pPr indent="-457200"/>
            <a:r>
              <a:rPr lang="en-GB"/>
              <a:t>Supervisors should therefore regularly audit their student’s training needs</a:t>
            </a:r>
          </a:p>
          <a:p>
            <a:endParaRPr lang="en-GB" dirty="0"/>
          </a:p>
        </p:txBody>
      </p:sp>
    </p:spTree>
    <p:extLst>
      <p:ext uri="{BB962C8B-B14F-4D97-AF65-F5344CB8AC3E}">
        <p14:creationId xmlns:p14="http://schemas.microsoft.com/office/powerpoint/2010/main" val="24982532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RDF">
            <a:extLst>
              <a:ext uri="{FF2B5EF4-FFF2-40B4-BE49-F238E27FC236}">
                <a16:creationId xmlns:a16="http://schemas.microsoft.com/office/drawing/2014/main" id="{22AF238D-5DCA-472A-886D-75246870882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26384" y="905799"/>
            <a:ext cx="5486645" cy="54866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6" name="Straight Arrow Connector 5">
            <a:extLst>
              <a:ext uri="{FF2B5EF4-FFF2-40B4-BE49-F238E27FC236}">
                <a16:creationId xmlns:a16="http://schemas.microsoft.com/office/drawing/2014/main" id="{E00619AD-87A7-4823-B3FD-1B16400457D3}"/>
              </a:ext>
            </a:extLst>
          </p:cNvPr>
          <p:cNvCxnSpPr>
            <a:cxnSpLocks/>
          </p:cNvCxnSpPr>
          <p:nvPr/>
        </p:nvCxnSpPr>
        <p:spPr>
          <a:xfrm flipH="1" flipV="1">
            <a:off x="6705514" y="4844511"/>
            <a:ext cx="1584325" cy="142875"/>
          </a:xfrm>
          <a:prstGeom prst="straightConnector1">
            <a:avLst/>
          </a:prstGeom>
          <a:ln w="635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7" name="Straight Arrow Connector 6">
            <a:extLst>
              <a:ext uri="{FF2B5EF4-FFF2-40B4-BE49-F238E27FC236}">
                <a16:creationId xmlns:a16="http://schemas.microsoft.com/office/drawing/2014/main" id="{AA84DFEF-F1FC-4AA7-8E12-865CC5B7A316}"/>
              </a:ext>
            </a:extLst>
          </p:cNvPr>
          <p:cNvCxnSpPr>
            <a:cxnSpLocks/>
          </p:cNvCxnSpPr>
          <p:nvPr/>
        </p:nvCxnSpPr>
        <p:spPr>
          <a:xfrm flipV="1">
            <a:off x="346646" y="4024433"/>
            <a:ext cx="1584325" cy="71437"/>
          </a:xfrm>
          <a:prstGeom prst="straightConnector1">
            <a:avLst/>
          </a:prstGeom>
          <a:ln w="635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8" name="Straight Arrow Connector 7">
            <a:extLst>
              <a:ext uri="{FF2B5EF4-FFF2-40B4-BE49-F238E27FC236}">
                <a16:creationId xmlns:a16="http://schemas.microsoft.com/office/drawing/2014/main" id="{C3C9F121-3D86-4F37-A89D-2BA68A06EE7E}"/>
              </a:ext>
            </a:extLst>
          </p:cNvPr>
          <p:cNvCxnSpPr>
            <a:cxnSpLocks/>
          </p:cNvCxnSpPr>
          <p:nvPr/>
        </p:nvCxnSpPr>
        <p:spPr>
          <a:xfrm>
            <a:off x="1930971" y="1565274"/>
            <a:ext cx="1655762" cy="144463"/>
          </a:xfrm>
          <a:prstGeom prst="straightConnector1">
            <a:avLst/>
          </a:prstGeom>
          <a:ln w="635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4" name="TextBox 3">
            <a:extLst>
              <a:ext uri="{FF2B5EF4-FFF2-40B4-BE49-F238E27FC236}">
                <a16:creationId xmlns:a16="http://schemas.microsoft.com/office/drawing/2014/main" id="{86D75266-8E3A-4BCC-A704-67398834BC55}"/>
              </a:ext>
            </a:extLst>
          </p:cNvPr>
          <p:cNvSpPr txBox="1"/>
          <p:nvPr/>
        </p:nvSpPr>
        <p:spPr>
          <a:xfrm>
            <a:off x="6791661" y="6294510"/>
            <a:ext cx="2574989" cy="400110"/>
          </a:xfrm>
          <a:prstGeom prst="rect">
            <a:avLst/>
          </a:prstGeom>
          <a:noFill/>
        </p:spPr>
        <p:txBody>
          <a:bodyPr wrap="square" rtlCol="0">
            <a:spAutoFit/>
          </a:bodyPr>
          <a:lstStyle/>
          <a:p>
            <a:r>
              <a:rPr lang="en-GB" sz="2000" dirty="0"/>
              <a:t>www.vitae.ac.uk</a:t>
            </a:r>
          </a:p>
        </p:txBody>
      </p:sp>
    </p:spTree>
    <p:extLst>
      <p:ext uri="{BB962C8B-B14F-4D97-AF65-F5344CB8AC3E}">
        <p14:creationId xmlns:p14="http://schemas.microsoft.com/office/powerpoint/2010/main" val="26237521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211BCB31-B83B-4148-9122-68C9C7B1BC6C}"/>
              </a:ext>
            </a:extLst>
          </p:cNvPr>
          <p:cNvSpPr>
            <a:spLocks noGrp="1"/>
          </p:cNvSpPr>
          <p:nvPr>
            <p:ph type="sldNum" idx="4294967295"/>
          </p:nvPr>
        </p:nvSpPr>
        <p:spPr>
          <a:xfrm>
            <a:off x="7010400" y="6245225"/>
            <a:ext cx="2133600" cy="476250"/>
          </a:xfrm>
          <a:prstGeom prst="rect">
            <a:avLst/>
          </a:prstGeom>
        </p:spPr>
        <p:txBody>
          <a:bodyPr/>
          <a:lstStyle/>
          <a:p>
            <a:pPr marL="0" lvl="0" indent="0">
              <a:spcBef>
                <a:spcPts val="0"/>
              </a:spcBef>
              <a:spcAft>
                <a:spcPts val="0"/>
              </a:spcAft>
              <a:buNone/>
            </a:pPr>
            <a:fld id="{00000000-1234-1234-1234-123412341234}" type="slidenum">
              <a:rPr lang="en-GB" smtClean="0"/>
              <a:t>12</a:t>
            </a:fld>
            <a:endParaRPr lang="en-GB"/>
          </a:p>
        </p:txBody>
      </p:sp>
      <p:sp>
        <p:nvSpPr>
          <p:cNvPr id="7" name="Title 1">
            <a:extLst>
              <a:ext uri="{FF2B5EF4-FFF2-40B4-BE49-F238E27FC236}">
                <a16:creationId xmlns:a16="http://schemas.microsoft.com/office/drawing/2014/main" id="{2B904F0A-84A4-4F2A-B9AC-6B3DC071701A}"/>
              </a:ext>
            </a:extLst>
          </p:cNvPr>
          <p:cNvSpPr>
            <a:spLocks noGrp="1"/>
          </p:cNvSpPr>
          <p:nvPr>
            <p:ph type="title"/>
          </p:nvPr>
        </p:nvSpPr>
        <p:spPr>
          <a:xfrm>
            <a:off x="456460" y="136525"/>
            <a:ext cx="8465598" cy="1325563"/>
          </a:xfrm>
        </p:spPr>
        <p:txBody>
          <a:bodyPr/>
          <a:lstStyle/>
          <a:p>
            <a:r>
              <a:rPr lang="en-GB" dirty="0"/>
              <a:t>Host Institution</a:t>
            </a:r>
          </a:p>
        </p:txBody>
      </p:sp>
      <p:sp>
        <p:nvSpPr>
          <p:cNvPr id="8" name="Content Placeholder 2">
            <a:extLst>
              <a:ext uri="{FF2B5EF4-FFF2-40B4-BE49-F238E27FC236}">
                <a16:creationId xmlns:a16="http://schemas.microsoft.com/office/drawing/2014/main" id="{06936AAB-C421-4F88-A819-08C7DCC47F22}"/>
              </a:ext>
            </a:extLst>
          </p:cNvPr>
          <p:cNvSpPr txBox="1">
            <a:spLocks/>
          </p:cNvSpPr>
          <p:nvPr/>
        </p:nvSpPr>
        <p:spPr>
          <a:xfrm>
            <a:off x="456460" y="1597025"/>
            <a:ext cx="8465598" cy="4351338"/>
          </a:xfrm>
          <a:prstGeom prst="rect">
            <a:avLst/>
          </a:prstGeom>
          <a:noFill/>
          <a:ln>
            <a:noFill/>
          </a:ln>
        </p:spPr>
        <p:txBody>
          <a:bodyPr spcFirstLastPara="1" wrap="square" lIns="91425" tIns="91425" rIns="91425" bIns="91425" anchor="t" anchorCtr="0"/>
          <a:lstStyle>
            <a:defPPr marR="0" lvl="0" algn="l" rtl="0">
              <a:lnSpc>
                <a:spcPct val="100000"/>
              </a:lnSpc>
              <a:spcBef>
                <a:spcPts val="0"/>
              </a:spcBef>
              <a:spcAft>
                <a:spcPts val="0"/>
              </a:spcAft>
            </a:defPPr>
            <a:lvl1pPr marL="457200" marR="0" lvl="0"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1pPr>
            <a:lvl2pPr marL="914400" marR="0" lvl="1"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2pPr>
            <a:lvl3pPr marL="1371600" marR="0" lvl="2"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lang="en-GB"/>
          </a:p>
          <a:p>
            <a:endParaRPr lang="en-GB"/>
          </a:p>
          <a:p>
            <a:r>
              <a:rPr lang="en-GB"/>
              <a:t>Research Environment.</a:t>
            </a:r>
          </a:p>
          <a:p>
            <a:r>
              <a:rPr lang="en-GB"/>
              <a:t>Critical Mass (student numbers). In the School, in the institute/department, on the unit.</a:t>
            </a:r>
          </a:p>
          <a:p>
            <a:r>
              <a:rPr lang="en-GB"/>
              <a:t>Active recruitment…..give numbers per annum.</a:t>
            </a:r>
            <a:endParaRPr lang="en-GB" dirty="0"/>
          </a:p>
        </p:txBody>
      </p:sp>
    </p:spTree>
    <p:extLst>
      <p:ext uri="{BB962C8B-B14F-4D97-AF65-F5344CB8AC3E}">
        <p14:creationId xmlns:p14="http://schemas.microsoft.com/office/powerpoint/2010/main" val="18252796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F9BE22C6-6314-451F-9F3D-0B38CCD40615}"/>
              </a:ext>
            </a:extLst>
          </p:cNvPr>
          <p:cNvSpPr>
            <a:spLocks noGrp="1"/>
          </p:cNvSpPr>
          <p:nvPr>
            <p:ph type="title"/>
          </p:nvPr>
        </p:nvSpPr>
        <p:spPr>
          <a:xfrm>
            <a:off x="465338" y="240838"/>
            <a:ext cx="8359066" cy="1325563"/>
          </a:xfrm>
        </p:spPr>
        <p:txBody>
          <a:bodyPr/>
          <a:lstStyle/>
          <a:p>
            <a:r>
              <a:rPr lang="en-GB" dirty="0"/>
              <a:t>Host Institution</a:t>
            </a:r>
          </a:p>
        </p:txBody>
      </p:sp>
      <p:sp>
        <p:nvSpPr>
          <p:cNvPr id="5" name="Content Placeholder 2">
            <a:extLst>
              <a:ext uri="{FF2B5EF4-FFF2-40B4-BE49-F238E27FC236}">
                <a16:creationId xmlns:a16="http://schemas.microsoft.com/office/drawing/2014/main" id="{EC45A0D3-0A52-42B8-B251-A0F1117C307B}"/>
              </a:ext>
            </a:extLst>
          </p:cNvPr>
          <p:cNvSpPr txBox="1">
            <a:spLocks/>
          </p:cNvSpPr>
          <p:nvPr/>
        </p:nvSpPr>
        <p:spPr>
          <a:xfrm>
            <a:off x="465338" y="1701338"/>
            <a:ext cx="8359066" cy="4351338"/>
          </a:xfrm>
          <a:prstGeom prst="rect">
            <a:avLst/>
          </a:prstGeom>
          <a:noFill/>
          <a:ln>
            <a:noFill/>
          </a:ln>
        </p:spPr>
        <p:txBody>
          <a:bodyPr spcFirstLastPara="1" wrap="square" lIns="91425" tIns="91425" rIns="91425" bIns="91425" anchor="t" anchorCtr="0"/>
          <a:lstStyle>
            <a:defPPr marR="0" lvl="0" algn="l" rtl="0">
              <a:lnSpc>
                <a:spcPct val="100000"/>
              </a:lnSpc>
              <a:spcBef>
                <a:spcPts val="0"/>
              </a:spcBef>
              <a:spcAft>
                <a:spcPts val="0"/>
              </a:spcAft>
            </a:defPPr>
            <a:lvl1pPr marL="457200" marR="0" lvl="0"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1pPr>
            <a:lvl2pPr marL="914400" marR="0" lvl="1"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2pPr>
            <a:lvl3pPr marL="1371600" marR="0" lvl="2"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r>
              <a:rPr lang="en-GB"/>
              <a:t>Prestige</a:t>
            </a:r>
          </a:p>
          <a:p>
            <a:r>
              <a:rPr lang="en-GB"/>
              <a:t>Other funding stream (MRC, BBSRC, EPSRC, CRUK, Wellcome, NC3R programmes)</a:t>
            </a:r>
          </a:p>
          <a:p>
            <a:r>
              <a:rPr lang="en-GB"/>
              <a:t>Percentage research students/ECRs on REF returned papers (REF14).</a:t>
            </a:r>
          </a:p>
          <a:p>
            <a:r>
              <a:rPr lang="en-GB"/>
              <a:t>Postgraduate Research Experience Survey (PRES) data.</a:t>
            </a:r>
          </a:p>
          <a:p>
            <a:endParaRPr lang="en-GB" dirty="0"/>
          </a:p>
        </p:txBody>
      </p:sp>
    </p:spTree>
    <p:extLst>
      <p:ext uri="{BB962C8B-B14F-4D97-AF65-F5344CB8AC3E}">
        <p14:creationId xmlns:p14="http://schemas.microsoft.com/office/powerpoint/2010/main" val="31890471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F3A8F7B8-DB63-41FC-8E4C-2B6FDD8095C5}"/>
              </a:ext>
            </a:extLst>
          </p:cNvPr>
          <p:cNvSpPr>
            <a:spLocks noGrp="1"/>
          </p:cNvSpPr>
          <p:nvPr>
            <p:ph type="title"/>
          </p:nvPr>
        </p:nvSpPr>
        <p:spPr>
          <a:xfrm>
            <a:off x="412071" y="249715"/>
            <a:ext cx="8483354" cy="1325563"/>
          </a:xfrm>
        </p:spPr>
        <p:txBody>
          <a:bodyPr/>
          <a:lstStyle/>
          <a:p>
            <a:r>
              <a:rPr lang="en-GB" dirty="0"/>
              <a:t>Host Institution</a:t>
            </a:r>
          </a:p>
        </p:txBody>
      </p:sp>
      <p:sp>
        <p:nvSpPr>
          <p:cNvPr id="5" name="Content Placeholder 2">
            <a:extLst>
              <a:ext uri="{FF2B5EF4-FFF2-40B4-BE49-F238E27FC236}">
                <a16:creationId xmlns:a16="http://schemas.microsoft.com/office/drawing/2014/main" id="{3194874C-020E-4883-8F0C-00E2877ABF10}"/>
              </a:ext>
            </a:extLst>
          </p:cNvPr>
          <p:cNvSpPr txBox="1">
            <a:spLocks/>
          </p:cNvSpPr>
          <p:nvPr/>
        </p:nvSpPr>
        <p:spPr>
          <a:xfrm>
            <a:off x="412071" y="1710215"/>
            <a:ext cx="8483354" cy="4351338"/>
          </a:xfrm>
          <a:prstGeom prst="rect">
            <a:avLst/>
          </a:prstGeom>
          <a:noFill/>
          <a:ln>
            <a:noFill/>
          </a:ln>
        </p:spPr>
        <p:txBody>
          <a:bodyPr spcFirstLastPara="1" wrap="square" lIns="91425" tIns="91425" rIns="91425" bIns="91425" anchor="t" anchorCtr="0"/>
          <a:lstStyle>
            <a:defPPr marR="0" lvl="0" algn="l" rtl="0">
              <a:lnSpc>
                <a:spcPct val="100000"/>
              </a:lnSpc>
              <a:spcBef>
                <a:spcPts val="0"/>
              </a:spcBef>
              <a:spcAft>
                <a:spcPts val="0"/>
              </a:spcAft>
            </a:defPPr>
            <a:lvl1pPr marL="457200" marR="0" lvl="0"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1pPr>
            <a:lvl2pPr marL="914400" marR="0" lvl="1"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2pPr>
            <a:lvl3pPr marL="1371600" marR="0" lvl="2"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r>
              <a:rPr lang="en-GB"/>
              <a:t>Academic Rigor</a:t>
            </a:r>
          </a:p>
          <a:p>
            <a:r>
              <a:rPr lang="en-GB"/>
              <a:t>Progression milestones e.g. 9 months, 18 months, 30 months</a:t>
            </a:r>
          </a:p>
          <a:p>
            <a:r>
              <a:rPr lang="en-GB"/>
              <a:t>Expected submission date in accordance with Vitae and Research Councils UK recommendations (within 48 months)</a:t>
            </a:r>
          </a:p>
          <a:p>
            <a:r>
              <a:rPr lang="en-GB"/>
              <a:t>Expected completion date.</a:t>
            </a:r>
          </a:p>
          <a:p>
            <a:endParaRPr lang="en-GB" dirty="0"/>
          </a:p>
        </p:txBody>
      </p:sp>
    </p:spTree>
    <p:extLst>
      <p:ext uri="{BB962C8B-B14F-4D97-AF65-F5344CB8AC3E}">
        <p14:creationId xmlns:p14="http://schemas.microsoft.com/office/powerpoint/2010/main" val="27061749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0B35F459-2840-44CC-855B-5C5D07EAD8AC}"/>
              </a:ext>
            </a:extLst>
          </p:cNvPr>
          <p:cNvSpPr>
            <a:spLocks noGrp="1"/>
          </p:cNvSpPr>
          <p:nvPr>
            <p:ph type="title"/>
          </p:nvPr>
        </p:nvSpPr>
        <p:spPr>
          <a:xfrm>
            <a:off x="340914" y="295875"/>
            <a:ext cx="8598900" cy="1325563"/>
          </a:xfrm>
        </p:spPr>
        <p:txBody>
          <a:bodyPr/>
          <a:lstStyle/>
          <a:p>
            <a:r>
              <a:rPr lang="en-GB" dirty="0"/>
              <a:t>Host Institution</a:t>
            </a:r>
          </a:p>
        </p:txBody>
      </p:sp>
      <p:sp>
        <p:nvSpPr>
          <p:cNvPr id="5" name="Content Placeholder 2">
            <a:extLst>
              <a:ext uri="{FF2B5EF4-FFF2-40B4-BE49-F238E27FC236}">
                <a16:creationId xmlns:a16="http://schemas.microsoft.com/office/drawing/2014/main" id="{CCB86F03-506A-4B6A-999E-5CECC1AFA23F}"/>
              </a:ext>
            </a:extLst>
          </p:cNvPr>
          <p:cNvSpPr txBox="1">
            <a:spLocks/>
          </p:cNvSpPr>
          <p:nvPr/>
        </p:nvSpPr>
        <p:spPr>
          <a:xfrm>
            <a:off x="340914" y="1621438"/>
            <a:ext cx="8598900" cy="4351338"/>
          </a:xfrm>
          <a:prstGeom prst="rect">
            <a:avLst/>
          </a:prstGeom>
          <a:noFill/>
          <a:ln>
            <a:noFill/>
          </a:ln>
        </p:spPr>
        <p:txBody>
          <a:bodyPr spcFirstLastPara="1" wrap="square" lIns="91425" tIns="91425" rIns="91425" bIns="91425" anchor="t" anchorCtr="0"/>
          <a:lstStyle>
            <a:defPPr marR="0" lvl="0" algn="l" rtl="0">
              <a:lnSpc>
                <a:spcPct val="100000"/>
              </a:lnSpc>
              <a:spcBef>
                <a:spcPts val="0"/>
              </a:spcBef>
              <a:spcAft>
                <a:spcPts val="0"/>
              </a:spcAft>
            </a:defPPr>
            <a:lvl1pPr marL="457200" marR="0" lvl="0"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1pPr>
            <a:lvl2pPr marL="914400" marR="0" lvl="1"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2pPr>
            <a:lvl3pPr marL="1371600" marR="0" lvl="2"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r>
              <a:rPr lang="en-GB"/>
              <a:t>Supervisions; minimum number, when, frequency. </a:t>
            </a:r>
          </a:p>
          <a:p>
            <a:r>
              <a:rPr lang="en-GB"/>
              <a:t>Record what is said and how is this recorded (online)</a:t>
            </a:r>
          </a:p>
          <a:p>
            <a:r>
              <a:rPr lang="en-GB"/>
              <a:t>Level of feedback from supervisors (1</a:t>
            </a:r>
            <a:r>
              <a:rPr lang="en-GB" baseline="30000"/>
              <a:t>st</a:t>
            </a:r>
            <a:r>
              <a:rPr lang="en-GB"/>
              <a:t> draft, 10</a:t>
            </a:r>
            <a:r>
              <a:rPr lang="en-GB" baseline="30000"/>
              <a:t>th</a:t>
            </a:r>
            <a:r>
              <a:rPr lang="en-GB"/>
              <a:t> draft?!)</a:t>
            </a:r>
          </a:p>
          <a:p>
            <a:r>
              <a:rPr lang="en-GB"/>
              <a:t>Training available. How much (hrs). Who provides it. e.g. Researcher Development Unit.</a:t>
            </a:r>
          </a:p>
          <a:p>
            <a:r>
              <a:rPr lang="en-GB"/>
              <a:t>Induction days</a:t>
            </a:r>
          </a:p>
          <a:p>
            <a:r>
              <a:rPr lang="en-GB"/>
              <a:t>Cohort days</a:t>
            </a:r>
          </a:p>
          <a:p>
            <a:r>
              <a:rPr lang="en-GB"/>
              <a:t>GradFest or equivalent.</a:t>
            </a:r>
            <a:endParaRPr lang="en-GB" dirty="0"/>
          </a:p>
        </p:txBody>
      </p:sp>
    </p:spTree>
    <p:extLst>
      <p:ext uri="{BB962C8B-B14F-4D97-AF65-F5344CB8AC3E}">
        <p14:creationId xmlns:p14="http://schemas.microsoft.com/office/powerpoint/2010/main" val="11428804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B02BC0B4-7779-46D1-BA5B-65B59431FCA8}"/>
              </a:ext>
            </a:extLst>
          </p:cNvPr>
          <p:cNvSpPr>
            <a:spLocks noGrp="1"/>
          </p:cNvSpPr>
          <p:nvPr>
            <p:ph type="title"/>
          </p:nvPr>
        </p:nvSpPr>
        <p:spPr>
          <a:xfrm>
            <a:off x="420949" y="276349"/>
            <a:ext cx="8465598" cy="1325563"/>
          </a:xfrm>
        </p:spPr>
        <p:txBody>
          <a:bodyPr/>
          <a:lstStyle/>
          <a:p>
            <a:r>
              <a:rPr lang="en-GB" dirty="0"/>
              <a:t>Host Institution</a:t>
            </a:r>
          </a:p>
        </p:txBody>
      </p:sp>
      <p:sp>
        <p:nvSpPr>
          <p:cNvPr id="5" name="Content Placeholder 2">
            <a:extLst>
              <a:ext uri="{FF2B5EF4-FFF2-40B4-BE49-F238E27FC236}">
                <a16:creationId xmlns:a16="http://schemas.microsoft.com/office/drawing/2014/main" id="{25F7B810-EBE9-4331-B2A1-49FCFF36FA18}"/>
              </a:ext>
            </a:extLst>
          </p:cNvPr>
          <p:cNvSpPr txBox="1">
            <a:spLocks/>
          </p:cNvSpPr>
          <p:nvPr/>
        </p:nvSpPr>
        <p:spPr>
          <a:xfrm>
            <a:off x="420949" y="1736849"/>
            <a:ext cx="8465598" cy="4351338"/>
          </a:xfrm>
          <a:prstGeom prst="rect">
            <a:avLst/>
          </a:prstGeom>
          <a:noFill/>
          <a:ln>
            <a:noFill/>
          </a:ln>
        </p:spPr>
        <p:txBody>
          <a:bodyPr spcFirstLastPara="1" wrap="square" lIns="91425" tIns="91425" rIns="91425" bIns="91425" anchor="t" anchorCtr="0"/>
          <a:lstStyle>
            <a:defPPr marR="0" lvl="0" algn="l" rtl="0">
              <a:lnSpc>
                <a:spcPct val="100000"/>
              </a:lnSpc>
              <a:spcBef>
                <a:spcPts val="0"/>
              </a:spcBef>
              <a:spcAft>
                <a:spcPts val="0"/>
              </a:spcAft>
            </a:defPPr>
            <a:lvl1pPr marL="457200" marR="0" lvl="0"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1pPr>
            <a:lvl2pPr marL="914400" marR="0" lvl="1"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2pPr>
            <a:lvl3pPr marL="1371600" marR="0" lvl="2"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r>
              <a:rPr lang="en-GB"/>
              <a:t>Students Well Being and Welfare</a:t>
            </a:r>
          </a:p>
          <a:p>
            <a:r>
              <a:rPr lang="en-GB"/>
              <a:t>Networking events, social events</a:t>
            </a:r>
          </a:p>
          <a:p>
            <a:r>
              <a:rPr lang="en-GB"/>
              <a:t>Open seminars.</a:t>
            </a:r>
          </a:p>
          <a:p>
            <a:r>
              <a:rPr lang="en-GB"/>
              <a:t>Junk the Jargon</a:t>
            </a:r>
          </a:p>
          <a:p>
            <a:r>
              <a:rPr lang="en-GB"/>
              <a:t>Café Scientifique</a:t>
            </a:r>
          </a:p>
          <a:p>
            <a:r>
              <a:rPr lang="en-GB"/>
              <a:t>Profession Services: Support and Counselling,  Student Health Service</a:t>
            </a:r>
          </a:p>
          <a:p>
            <a:r>
              <a:rPr lang="en-GB"/>
              <a:t>Equality and Diversity awareness.</a:t>
            </a:r>
          </a:p>
          <a:p>
            <a:endParaRPr lang="en-GB" dirty="0"/>
          </a:p>
        </p:txBody>
      </p:sp>
    </p:spTree>
    <p:extLst>
      <p:ext uri="{BB962C8B-B14F-4D97-AF65-F5344CB8AC3E}">
        <p14:creationId xmlns:p14="http://schemas.microsoft.com/office/powerpoint/2010/main" val="18340638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94CCBF3C-745A-4323-AFD1-44E13D7F5D7D}"/>
              </a:ext>
            </a:extLst>
          </p:cNvPr>
          <p:cNvSpPr txBox="1">
            <a:spLocks/>
          </p:cNvSpPr>
          <p:nvPr/>
        </p:nvSpPr>
        <p:spPr>
          <a:xfrm>
            <a:off x="261152" y="81039"/>
            <a:ext cx="8669784" cy="1325563"/>
          </a:xfrm>
          <a:prstGeom prst="rect">
            <a:avLst/>
          </a:prstGeom>
          <a:noFill/>
          <a:ln>
            <a:noFill/>
          </a:ln>
        </p:spPr>
        <p:txBody>
          <a:bodyPr spcFirstLastPara="1" wrap="square" lIns="91425" tIns="91425" rIns="91425" bIns="91425" anchor="ctr" anchorCtr="0">
            <a:norm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SzPts val="1400"/>
              <a:buFont typeface="Arial"/>
              <a:buNone/>
              <a:defRPr sz="3600" b="0" i="0" u="none" strike="noStrike" cap="none">
                <a:solidFill>
                  <a:schemeClr val="dk2"/>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3600" b="0" i="0" u="none" strike="noStrike" cap="none">
                <a:solidFill>
                  <a:schemeClr val="dk2"/>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3600" b="0" i="0" u="none" strike="noStrike" cap="none">
                <a:solidFill>
                  <a:schemeClr val="dk2"/>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3600" b="0" i="0" u="none" strike="noStrike" cap="none">
                <a:solidFill>
                  <a:schemeClr val="dk2"/>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3600" b="0" i="0" u="none" strike="noStrike" cap="none">
                <a:solidFill>
                  <a:schemeClr val="dk2"/>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3600" b="0" i="0" u="none" strike="noStrike" cap="none">
                <a:solidFill>
                  <a:schemeClr val="dk2"/>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3600" b="0" i="0" u="none" strike="noStrike" cap="none">
                <a:solidFill>
                  <a:schemeClr val="dk2"/>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3600" b="0" i="0" u="none" strike="noStrike" cap="none">
                <a:solidFill>
                  <a:schemeClr val="dk2"/>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3600" b="0" i="0" u="none" strike="noStrike" cap="none">
                <a:solidFill>
                  <a:schemeClr val="dk2"/>
                </a:solidFill>
                <a:latin typeface="Arial"/>
                <a:ea typeface="Arial"/>
                <a:cs typeface="Arial"/>
                <a:sym typeface="Arial"/>
              </a:defRPr>
            </a:lvl9pPr>
          </a:lstStyle>
          <a:p>
            <a:r>
              <a:rPr lang="en-GB" sz="2800" dirty="0">
                <a:latin typeface="Arial" charset="0"/>
                <a:ea typeface="+mn-ea"/>
                <a:cs typeface="+mn-cs"/>
              </a:rPr>
              <a:t>The Application: Designing your project </a:t>
            </a:r>
          </a:p>
        </p:txBody>
      </p:sp>
      <p:sp>
        <p:nvSpPr>
          <p:cNvPr id="5" name="Rectangle 3">
            <a:extLst>
              <a:ext uri="{FF2B5EF4-FFF2-40B4-BE49-F238E27FC236}">
                <a16:creationId xmlns:a16="http://schemas.microsoft.com/office/drawing/2014/main" id="{541D3F93-BE50-4F25-BAFF-F351867EB1E2}"/>
              </a:ext>
            </a:extLst>
          </p:cNvPr>
          <p:cNvSpPr txBox="1">
            <a:spLocks noChangeArrowheads="1"/>
          </p:cNvSpPr>
          <p:nvPr/>
        </p:nvSpPr>
        <p:spPr>
          <a:xfrm>
            <a:off x="261152" y="1541539"/>
            <a:ext cx="8403454" cy="4351338"/>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1pPr>
            <a:lvl2pPr marL="914400" marR="0" lvl="1"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2pPr>
            <a:lvl3pPr marL="1371600" marR="0" lvl="2"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r>
              <a:rPr lang="en-GB" dirty="0"/>
              <a:t>Grounded on previous research</a:t>
            </a:r>
          </a:p>
          <a:p>
            <a:endParaRPr lang="en-GB" dirty="0"/>
          </a:p>
          <a:p>
            <a:r>
              <a:rPr lang="en-GB" dirty="0"/>
              <a:t>Know what’s being done in the area already</a:t>
            </a:r>
          </a:p>
          <a:p>
            <a:endParaRPr lang="en-GB" dirty="0"/>
          </a:p>
          <a:p>
            <a:r>
              <a:rPr lang="en-GB" dirty="0"/>
              <a:t>Consider a logic model </a:t>
            </a:r>
          </a:p>
          <a:p>
            <a:endParaRPr lang="en-GB" dirty="0"/>
          </a:p>
          <a:p>
            <a:r>
              <a:rPr lang="en-GB" dirty="0"/>
              <a:t>Be able to explain why you have rejected alternative study designs </a:t>
            </a:r>
          </a:p>
          <a:p>
            <a:pPr marL="0" indent="0">
              <a:buFont typeface="Arial"/>
              <a:buNone/>
              <a:defRPr/>
            </a:pPr>
            <a:endParaRPr lang="en-GB" dirty="0"/>
          </a:p>
        </p:txBody>
      </p:sp>
    </p:spTree>
    <p:extLst>
      <p:ext uri="{BB962C8B-B14F-4D97-AF65-F5344CB8AC3E}">
        <p14:creationId xmlns:p14="http://schemas.microsoft.com/office/powerpoint/2010/main" val="15746007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5B204042-2550-40F4-B141-57C55BE8FA9E}"/>
              </a:ext>
            </a:extLst>
          </p:cNvPr>
          <p:cNvSpPr txBox="1">
            <a:spLocks/>
          </p:cNvSpPr>
          <p:nvPr/>
        </p:nvSpPr>
        <p:spPr>
          <a:xfrm>
            <a:off x="181253" y="169816"/>
            <a:ext cx="10515600" cy="1325563"/>
          </a:xfrm>
          <a:prstGeom prst="rect">
            <a:avLst/>
          </a:prstGeom>
          <a:noFill/>
          <a:ln>
            <a:noFill/>
          </a:ln>
        </p:spPr>
        <p:txBody>
          <a:bodyPr spcFirstLastPara="1" wrap="square" lIns="91425" tIns="91425" rIns="91425" bIns="91425" anchor="ctr" anchorCtr="0">
            <a:norm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SzPts val="1400"/>
              <a:buFont typeface="Arial"/>
              <a:buNone/>
              <a:defRPr sz="3600" b="0" i="0" u="none" strike="noStrike" cap="none">
                <a:solidFill>
                  <a:schemeClr val="dk2"/>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3600" b="0" i="0" u="none" strike="noStrike" cap="none">
                <a:solidFill>
                  <a:schemeClr val="dk2"/>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3600" b="0" i="0" u="none" strike="noStrike" cap="none">
                <a:solidFill>
                  <a:schemeClr val="dk2"/>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3600" b="0" i="0" u="none" strike="noStrike" cap="none">
                <a:solidFill>
                  <a:schemeClr val="dk2"/>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3600" b="0" i="0" u="none" strike="noStrike" cap="none">
                <a:solidFill>
                  <a:schemeClr val="dk2"/>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3600" b="0" i="0" u="none" strike="noStrike" cap="none">
                <a:solidFill>
                  <a:schemeClr val="dk2"/>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3600" b="0" i="0" u="none" strike="noStrike" cap="none">
                <a:solidFill>
                  <a:schemeClr val="dk2"/>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3600" b="0" i="0" u="none" strike="noStrike" cap="none">
                <a:solidFill>
                  <a:schemeClr val="dk2"/>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3600" b="0" i="0" u="none" strike="noStrike" cap="none">
                <a:solidFill>
                  <a:schemeClr val="dk2"/>
                </a:solidFill>
                <a:latin typeface="Arial"/>
                <a:ea typeface="Arial"/>
                <a:cs typeface="Arial"/>
                <a:sym typeface="Arial"/>
              </a:defRPr>
            </a:lvl9pPr>
          </a:lstStyle>
          <a:p>
            <a:r>
              <a:rPr lang="en-GB" sz="3200" dirty="0">
                <a:latin typeface="Arial" charset="0"/>
                <a:ea typeface="+mn-ea"/>
                <a:cs typeface="+mn-cs"/>
              </a:rPr>
              <a:t>The Application: Must Haves</a:t>
            </a:r>
          </a:p>
        </p:txBody>
      </p:sp>
      <p:sp>
        <p:nvSpPr>
          <p:cNvPr id="5" name="Rectangle 3">
            <a:extLst>
              <a:ext uri="{FF2B5EF4-FFF2-40B4-BE49-F238E27FC236}">
                <a16:creationId xmlns:a16="http://schemas.microsoft.com/office/drawing/2014/main" id="{61C3989D-BF9E-42F1-92CB-EFB3B12C9039}"/>
              </a:ext>
            </a:extLst>
          </p:cNvPr>
          <p:cNvSpPr txBox="1">
            <a:spLocks noChangeArrowheads="1"/>
          </p:cNvSpPr>
          <p:nvPr/>
        </p:nvSpPr>
        <p:spPr>
          <a:xfrm>
            <a:off x="181253" y="1630316"/>
            <a:ext cx="10515600" cy="4351338"/>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1pPr>
            <a:lvl2pPr marL="914400" marR="0" lvl="1"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2pPr>
            <a:lvl3pPr marL="1371600" marR="0" lvl="2"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r>
              <a:rPr lang="en-GB"/>
              <a:t>Prove your research question is important </a:t>
            </a:r>
          </a:p>
          <a:p>
            <a:r>
              <a:rPr lang="en-GB"/>
              <a:t>Demonstrate that conducting your project is feasible</a:t>
            </a:r>
          </a:p>
          <a:p>
            <a:r>
              <a:rPr lang="en-GB"/>
              <a:t>Methodological expertise </a:t>
            </a:r>
          </a:p>
          <a:p>
            <a:pPr lvl="1"/>
            <a:r>
              <a:rPr lang="en-GB"/>
              <a:t>All bases covered</a:t>
            </a:r>
          </a:p>
          <a:p>
            <a:r>
              <a:rPr lang="en-GB" i="1"/>
              <a:t>Underpinning theory</a:t>
            </a:r>
          </a:p>
          <a:p>
            <a:r>
              <a:rPr lang="en-GB" i="1"/>
              <a:t>Conceivable that the intervention could be disseminated within the NHS </a:t>
            </a:r>
          </a:p>
          <a:p>
            <a:endParaRPr lang="en-GB"/>
          </a:p>
          <a:p>
            <a:pPr marL="0" indent="0">
              <a:buFont typeface="Arial"/>
              <a:buNone/>
              <a:defRPr/>
            </a:pPr>
            <a:endParaRPr lang="en-GB" dirty="0"/>
          </a:p>
        </p:txBody>
      </p:sp>
    </p:spTree>
    <p:extLst>
      <p:ext uri="{BB962C8B-B14F-4D97-AF65-F5344CB8AC3E}">
        <p14:creationId xmlns:p14="http://schemas.microsoft.com/office/powerpoint/2010/main" val="7633355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A3EB6C4D-C302-40CC-AF84-40C3917E82BF}"/>
              </a:ext>
            </a:extLst>
          </p:cNvPr>
          <p:cNvSpPr>
            <a:spLocks noGrp="1"/>
          </p:cNvSpPr>
          <p:nvPr>
            <p:ph type="title"/>
          </p:nvPr>
        </p:nvSpPr>
        <p:spPr>
          <a:xfrm>
            <a:off x="243396" y="215793"/>
            <a:ext cx="8229600" cy="1143000"/>
          </a:xfrm>
        </p:spPr>
        <p:txBody>
          <a:bodyPr>
            <a:normAutofit/>
          </a:bodyPr>
          <a:lstStyle/>
          <a:p>
            <a:pPr algn="l"/>
            <a:r>
              <a:rPr lang="en-GB" sz="3200" dirty="0">
                <a:latin typeface="Arial" charset="0"/>
                <a:ea typeface="+mn-ea"/>
                <a:cs typeface="+mn-cs"/>
              </a:rPr>
              <a:t>Tips on writing the application</a:t>
            </a:r>
          </a:p>
        </p:txBody>
      </p:sp>
      <p:sp>
        <p:nvSpPr>
          <p:cNvPr id="5" name="Rectangle 3">
            <a:extLst>
              <a:ext uri="{FF2B5EF4-FFF2-40B4-BE49-F238E27FC236}">
                <a16:creationId xmlns:a16="http://schemas.microsoft.com/office/drawing/2014/main" id="{577FA018-CA15-4AE0-B370-2593F9F6BA93}"/>
              </a:ext>
            </a:extLst>
          </p:cNvPr>
          <p:cNvSpPr txBox="1">
            <a:spLocks noChangeArrowheads="1"/>
          </p:cNvSpPr>
          <p:nvPr/>
        </p:nvSpPr>
        <p:spPr>
          <a:xfrm>
            <a:off x="243396" y="1435007"/>
            <a:ext cx="5181600" cy="4351338"/>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1pPr>
            <a:lvl2pPr marL="914400" marR="0" lvl="1"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2pPr>
            <a:lvl3pPr marL="1371600" marR="0" lvl="2"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r>
              <a:rPr lang="en-GB" dirty="0"/>
              <a:t>Follow the instructions closely </a:t>
            </a:r>
          </a:p>
          <a:p>
            <a:r>
              <a:rPr lang="en-GB" dirty="0"/>
              <a:t>Pay attention to each bit of the form</a:t>
            </a:r>
          </a:p>
          <a:p>
            <a:r>
              <a:rPr lang="en-GB" dirty="0"/>
              <a:t>See if a colleague will share a recent successful application to the same funding stream </a:t>
            </a:r>
          </a:p>
          <a:p>
            <a:endParaRPr lang="en-GB" dirty="0"/>
          </a:p>
          <a:p>
            <a:pPr marL="0" indent="0">
              <a:buFont typeface="Arial"/>
              <a:buNone/>
              <a:defRPr/>
            </a:pPr>
            <a:endParaRPr lang="en-GB" dirty="0"/>
          </a:p>
        </p:txBody>
      </p:sp>
      <p:sp>
        <p:nvSpPr>
          <p:cNvPr id="6" name="Content Placeholder 2">
            <a:extLst>
              <a:ext uri="{FF2B5EF4-FFF2-40B4-BE49-F238E27FC236}">
                <a16:creationId xmlns:a16="http://schemas.microsoft.com/office/drawing/2014/main" id="{F6C83C67-B4BD-41C0-A3A3-7DC3F1B1BCB1}"/>
              </a:ext>
            </a:extLst>
          </p:cNvPr>
          <p:cNvSpPr txBox="1">
            <a:spLocks/>
          </p:cNvSpPr>
          <p:nvPr/>
        </p:nvSpPr>
        <p:spPr>
          <a:xfrm>
            <a:off x="375081" y="3435342"/>
            <a:ext cx="5181600" cy="4351338"/>
          </a:xfrm>
          <a:prstGeom prst="rect">
            <a:avLst/>
          </a:prstGeom>
        </p:spPr>
        <p:txBody>
          <a:bodyPr>
            <a:norm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285750" indent="-285750">
              <a:buFont typeface="Arial" panose="020B0604020202020204" pitchFamily="34" charset="0"/>
              <a:buChar char="•"/>
            </a:pPr>
            <a:r>
              <a:rPr lang="en-GB" sz="2000" dirty="0"/>
              <a:t>Circulate around your group</a:t>
            </a:r>
          </a:p>
          <a:p>
            <a:pPr marL="285750" indent="-285750">
              <a:buFont typeface="Arial" panose="020B0604020202020204" pitchFamily="34" charset="0"/>
              <a:buChar char="•"/>
            </a:pPr>
            <a:r>
              <a:rPr lang="en-GB" sz="2000" dirty="0"/>
              <a:t>Get peer review </a:t>
            </a:r>
          </a:p>
          <a:p>
            <a:pPr marL="285750" indent="-285750">
              <a:buFont typeface="Arial" panose="020B0604020202020204" pitchFamily="34" charset="0"/>
              <a:buChar char="•"/>
            </a:pPr>
            <a:r>
              <a:rPr lang="en-GB" sz="2000" dirty="0"/>
              <a:t>Get support from RDS</a:t>
            </a:r>
          </a:p>
          <a:p>
            <a:pPr marL="285750" indent="-285750">
              <a:buFont typeface="Arial" panose="020B0604020202020204" pitchFamily="34" charset="0"/>
              <a:buChar char="•"/>
            </a:pPr>
            <a:r>
              <a:rPr lang="en-GB" sz="2000" dirty="0"/>
              <a:t>Lay summary really important </a:t>
            </a:r>
          </a:p>
          <a:p>
            <a:pPr marL="285750" indent="-285750">
              <a:buFont typeface="Arial" panose="020B0604020202020204" pitchFamily="34" charset="0"/>
              <a:buChar char="•"/>
            </a:pPr>
            <a:r>
              <a:rPr lang="en-GB" sz="2000" dirty="0"/>
              <a:t>What are your weak spots? Address them!</a:t>
            </a:r>
          </a:p>
          <a:p>
            <a:pPr marL="285750" indent="-285750">
              <a:buFont typeface="Arial" panose="020B0604020202020204" pitchFamily="34" charset="0"/>
              <a:buChar char="•"/>
            </a:pPr>
            <a:r>
              <a:rPr lang="en-GB" sz="2000" dirty="0"/>
              <a:t>Be kind to your reviewers – think about layout , clarity, subheadings </a:t>
            </a:r>
          </a:p>
          <a:p>
            <a:endParaRPr lang="en-GB" dirty="0"/>
          </a:p>
        </p:txBody>
      </p:sp>
    </p:spTree>
    <p:extLst>
      <p:ext uri="{BB962C8B-B14F-4D97-AF65-F5344CB8AC3E}">
        <p14:creationId xmlns:p14="http://schemas.microsoft.com/office/powerpoint/2010/main" val="40924556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9830ADD7-28FE-408B-B0F7-8791DA8CAE1A}"/>
              </a:ext>
            </a:extLst>
          </p:cNvPr>
          <p:cNvSpPr>
            <a:spLocks noGrp="1"/>
          </p:cNvSpPr>
          <p:nvPr>
            <p:ph type="title"/>
          </p:nvPr>
        </p:nvSpPr>
        <p:spPr>
          <a:xfrm>
            <a:off x="225640" y="152061"/>
            <a:ext cx="10515600" cy="1325563"/>
          </a:xfrm>
        </p:spPr>
        <p:txBody>
          <a:bodyPr/>
          <a:lstStyle/>
          <a:p>
            <a:r>
              <a:rPr lang="en-GB" dirty="0"/>
              <a:t>Research Environment</a:t>
            </a:r>
          </a:p>
        </p:txBody>
      </p:sp>
      <p:sp>
        <p:nvSpPr>
          <p:cNvPr id="5" name="Content Placeholder 2">
            <a:extLst>
              <a:ext uri="{FF2B5EF4-FFF2-40B4-BE49-F238E27FC236}">
                <a16:creationId xmlns:a16="http://schemas.microsoft.com/office/drawing/2014/main" id="{79A6A119-EBCE-41FA-8DEF-E354484B7F4D}"/>
              </a:ext>
            </a:extLst>
          </p:cNvPr>
          <p:cNvSpPr txBox="1">
            <a:spLocks/>
          </p:cNvSpPr>
          <p:nvPr/>
        </p:nvSpPr>
        <p:spPr>
          <a:xfrm>
            <a:off x="225640" y="1612561"/>
            <a:ext cx="10515600" cy="4351338"/>
          </a:xfrm>
          <a:prstGeom prst="rect">
            <a:avLst/>
          </a:prstGeom>
          <a:noFill/>
          <a:ln>
            <a:noFill/>
          </a:ln>
        </p:spPr>
        <p:txBody>
          <a:bodyPr spcFirstLastPara="1" wrap="square" lIns="91425" tIns="91425" rIns="91425" bIns="91425" anchor="t" anchorCtr="0"/>
          <a:lstStyle>
            <a:defPPr marR="0" lvl="0" algn="l" rtl="0">
              <a:lnSpc>
                <a:spcPct val="100000"/>
              </a:lnSpc>
              <a:spcBef>
                <a:spcPts val="0"/>
              </a:spcBef>
              <a:spcAft>
                <a:spcPts val="0"/>
              </a:spcAft>
            </a:defPPr>
            <a:lvl1pPr marL="457200" marR="0" lvl="0"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1pPr>
            <a:lvl2pPr marL="914400" marR="0" lvl="1"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2pPr>
            <a:lvl3pPr marL="1371600" marR="0" lvl="2"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r>
              <a:rPr lang="en-GB" dirty="0"/>
              <a:t>All the facilities to do the project</a:t>
            </a:r>
          </a:p>
          <a:p>
            <a:r>
              <a:rPr lang="en-GB" dirty="0"/>
              <a:t>Patients</a:t>
            </a:r>
          </a:p>
          <a:p>
            <a:r>
              <a:rPr lang="en-GB" dirty="0"/>
              <a:t>Expertise</a:t>
            </a:r>
          </a:p>
          <a:p>
            <a:r>
              <a:rPr lang="en-GB" dirty="0"/>
              <a:t>Backup staff</a:t>
            </a:r>
          </a:p>
          <a:p>
            <a:r>
              <a:rPr lang="en-GB" dirty="0"/>
              <a:t>Ethics</a:t>
            </a:r>
          </a:p>
          <a:p>
            <a:r>
              <a:rPr lang="en-GB" dirty="0"/>
              <a:t>Supervisors, number of, training status, contribution of each supervisor </a:t>
            </a:r>
            <a:br>
              <a:rPr lang="en-GB" dirty="0"/>
            </a:br>
            <a:r>
              <a:rPr lang="en-GB" dirty="0"/>
              <a:t>to the project.</a:t>
            </a:r>
          </a:p>
        </p:txBody>
      </p:sp>
    </p:spTree>
    <p:extLst>
      <p:ext uri="{BB962C8B-B14F-4D97-AF65-F5344CB8AC3E}">
        <p14:creationId xmlns:p14="http://schemas.microsoft.com/office/powerpoint/2010/main" val="40875546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897FD156-4479-48E1-ADB2-A6B41D14835C}"/>
              </a:ext>
            </a:extLst>
          </p:cNvPr>
          <p:cNvSpPr>
            <a:spLocks noGrp="1"/>
          </p:cNvSpPr>
          <p:nvPr>
            <p:ph type="title"/>
          </p:nvPr>
        </p:nvSpPr>
        <p:spPr>
          <a:xfrm>
            <a:off x="278907" y="152061"/>
            <a:ext cx="10515600" cy="1325563"/>
          </a:xfrm>
        </p:spPr>
        <p:txBody>
          <a:bodyPr/>
          <a:lstStyle/>
          <a:p>
            <a:r>
              <a:rPr lang="en-GB" dirty="0"/>
              <a:t>The Supervisor</a:t>
            </a:r>
          </a:p>
        </p:txBody>
      </p:sp>
      <p:sp>
        <p:nvSpPr>
          <p:cNvPr id="5" name="Content Placeholder 2">
            <a:extLst>
              <a:ext uri="{FF2B5EF4-FFF2-40B4-BE49-F238E27FC236}">
                <a16:creationId xmlns:a16="http://schemas.microsoft.com/office/drawing/2014/main" id="{F71F2D9E-9CC1-4EDF-992D-B4FCB4A226B9}"/>
              </a:ext>
            </a:extLst>
          </p:cNvPr>
          <p:cNvSpPr txBox="1">
            <a:spLocks/>
          </p:cNvSpPr>
          <p:nvPr/>
        </p:nvSpPr>
        <p:spPr>
          <a:xfrm>
            <a:off x="278907" y="1612561"/>
            <a:ext cx="10515600" cy="4351338"/>
          </a:xfrm>
          <a:prstGeom prst="rect">
            <a:avLst/>
          </a:prstGeom>
          <a:noFill/>
          <a:ln>
            <a:noFill/>
          </a:ln>
        </p:spPr>
        <p:txBody>
          <a:bodyPr spcFirstLastPara="1" wrap="square" lIns="91425" tIns="91425" rIns="91425" bIns="91425" anchor="t" anchorCtr="0">
            <a:normAutofit/>
          </a:bodyPr>
          <a:lstStyle>
            <a:defPPr marR="0" lvl="0" algn="l" rtl="0">
              <a:lnSpc>
                <a:spcPct val="100000"/>
              </a:lnSpc>
              <a:spcBef>
                <a:spcPts val="0"/>
              </a:spcBef>
              <a:spcAft>
                <a:spcPts val="0"/>
              </a:spcAft>
            </a:defPPr>
            <a:lvl1pPr marL="457200" marR="0" lvl="0"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1pPr>
            <a:lvl2pPr marL="914400" marR="0" lvl="1"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2pPr>
            <a:lvl3pPr marL="1371600" marR="0" lvl="2"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r>
              <a:rPr lang="en-GB" dirty="0"/>
              <a:t>The responsibilities of supervisors, and students, are set out  </a:t>
            </a:r>
            <a:br>
              <a:rPr lang="en-GB" dirty="0"/>
            </a:br>
            <a:r>
              <a:rPr lang="en-GB" dirty="0"/>
              <a:t> in the College’s Code of Practice for Research Degrees Programmes.</a:t>
            </a:r>
          </a:p>
          <a:p>
            <a:endParaRPr lang="en-GB" dirty="0"/>
          </a:p>
          <a:p>
            <a:r>
              <a:rPr lang="en-GB" dirty="0"/>
              <a:t>A clear supervision plan is central to a student’s progress.</a:t>
            </a:r>
          </a:p>
          <a:p>
            <a:endParaRPr lang="en-GB" dirty="0"/>
          </a:p>
          <a:p>
            <a:r>
              <a:rPr lang="en-GB" dirty="0"/>
              <a:t>Supervisions to take place regular intervals. </a:t>
            </a:r>
          </a:p>
          <a:p>
            <a:endParaRPr lang="en-GB" dirty="0"/>
          </a:p>
        </p:txBody>
      </p:sp>
    </p:spTree>
    <p:extLst>
      <p:ext uri="{BB962C8B-B14F-4D97-AF65-F5344CB8AC3E}">
        <p14:creationId xmlns:p14="http://schemas.microsoft.com/office/powerpoint/2010/main" val="13105409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DF159333-E12C-4CE1-B8A6-FFA4A745A1D0}"/>
              </a:ext>
            </a:extLst>
          </p:cNvPr>
          <p:cNvSpPr>
            <a:spLocks noGrp="1"/>
          </p:cNvSpPr>
          <p:nvPr>
            <p:ph type="title"/>
          </p:nvPr>
        </p:nvSpPr>
        <p:spPr>
          <a:xfrm>
            <a:off x="270029" y="187571"/>
            <a:ext cx="8643152" cy="1325563"/>
          </a:xfrm>
        </p:spPr>
        <p:txBody>
          <a:bodyPr/>
          <a:lstStyle/>
          <a:p>
            <a:r>
              <a:rPr lang="en-GB" dirty="0"/>
              <a:t>The Supervisor</a:t>
            </a:r>
          </a:p>
        </p:txBody>
      </p:sp>
      <p:sp>
        <p:nvSpPr>
          <p:cNvPr id="5" name="Content Placeholder 2">
            <a:extLst>
              <a:ext uri="{FF2B5EF4-FFF2-40B4-BE49-F238E27FC236}">
                <a16:creationId xmlns:a16="http://schemas.microsoft.com/office/drawing/2014/main" id="{9258FBD7-7FE7-4122-A481-99CC5FB0E8F6}"/>
              </a:ext>
            </a:extLst>
          </p:cNvPr>
          <p:cNvSpPr txBox="1">
            <a:spLocks/>
          </p:cNvSpPr>
          <p:nvPr/>
        </p:nvSpPr>
        <p:spPr>
          <a:xfrm>
            <a:off x="270029" y="1648071"/>
            <a:ext cx="8643152" cy="4351338"/>
          </a:xfrm>
          <a:prstGeom prst="rect">
            <a:avLst/>
          </a:prstGeom>
          <a:noFill/>
          <a:ln>
            <a:noFill/>
          </a:ln>
        </p:spPr>
        <p:txBody>
          <a:bodyPr spcFirstLastPara="1" wrap="square" lIns="91425" tIns="91425" rIns="91425" bIns="91425" anchor="t" anchorCtr="0">
            <a:normAutofit/>
          </a:bodyPr>
          <a:lstStyle>
            <a:defPPr marR="0" lvl="0" algn="l" rtl="0">
              <a:lnSpc>
                <a:spcPct val="100000"/>
              </a:lnSpc>
              <a:spcBef>
                <a:spcPts val="0"/>
              </a:spcBef>
              <a:spcAft>
                <a:spcPts val="0"/>
              </a:spcAft>
            </a:defPPr>
            <a:lvl1pPr marL="457200" marR="0" lvl="0"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1pPr>
            <a:lvl2pPr marL="914400" marR="0" lvl="1"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2pPr>
            <a:lvl3pPr marL="1371600" marR="0" lvl="2"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r>
              <a:rPr lang="en-GB"/>
              <a:t>Queen Mary’s model</a:t>
            </a:r>
          </a:p>
          <a:p>
            <a:endParaRPr lang="en-GB"/>
          </a:p>
          <a:p>
            <a:r>
              <a:rPr lang="en-GB"/>
              <a:t>Student should use the Supervision Log on to keep a written record of their supervisions with the supervisor – this records the date and format of each supervision, and includes a box where they can record notes from the supervision. They can also use the log to attach files (e.g. chapters of the thesis) for you to read. Once completed, SITS will generate an email asking you to review and approve the notes, at which point you can ask for them to be revised (adding thoughts of your own) or approve. </a:t>
            </a:r>
          </a:p>
          <a:p>
            <a:endParaRPr lang="en-GB" dirty="0"/>
          </a:p>
        </p:txBody>
      </p:sp>
    </p:spTree>
    <p:extLst>
      <p:ext uri="{BB962C8B-B14F-4D97-AF65-F5344CB8AC3E}">
        <p14:creationId xmlns:p14="http://schemas.microsoft.com/office/powerpoint/2010/main" val="10041203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7C550DFB-105B-4D04-9C1A-B6988669EF1C}"/>
              </a:ext>
            </a:extLst>
          </p:cNvPr>
          <p:cNvSpPr>
            <a:spLocks noGrp="1"/>
          </p:cNvSpPr>
          <p:nvPr>
            <p:ph type="title"/>
          </p:nvPr>
        </p:nvSpPr>
        <p:spPr>
          <a:xfrm>
            <a:off x="349928" y="178694"/>
            <a:ext cx="8465598" cy="1325563"/>
          </a:xfrm>
        </p:spPr>
        <p:txBody>
          <a:bodyPr/>
          <a:lstStyle/>
          <a:p>
            <a:r>
              <a:rPr lang="en-GB" dirty="0"/>
              <a:t>Supervisor</a:t>
            </a:r>
          </a:p>
        </p:txBody>
      </p:sp>
      <p:sp>
        <p:nvSpPr>
          <p:cNvPr id="5" name="Content Placeholder 2">
            <a:extLst>
              <a:ext uri="{FF2B5EF4-FFF2-40B4-BE49-F238E27FC236}">
                <a16:creationId xmlns:a16="http://schemas.microsoft.com/office/drawing/2014/main" id="{E4146473-7067-4345-A1C5-C2DE66A694BF}"/>
              </a:ext>
            </a:extLst>
          </p:cNvPr>
          <p:cNvSpPr txBox="1">
            <a:spLocks/>
          </p:cNvSpPr>
          <p:nvPr/>
        </p:nvSpPr>
        <p:spPr>
          <a:xfrm>
            <a:off x="349928" y="1639194"/>
            <a:ext cx="8465598" cy="4351338"/>
          </a:xfrm>
          <a:prstGeom prst="rect">
            <a:avLst/>
          </a:prstGeom>
          <a:noFill/>
          <a:ln>
            <a:noFill/>
          </a:ln>
        </p:spPr>
        <p:txBody>
          <a:bodyPr spcFirstLastPara="1" wrap="square" lIns="91425" tIns="91425" rIns="91425" bIns="91425" anchor="t" anchorCtr="0"/>
          <a:lstStyle>
            <a:defPPr marR="0" lvl="0" algn="l" rtl="0">
              <a:lnSpc>
                <a:spcPct val="100000"/>
              </a:lnSpc>
              <a:spcBef>
                <a:spcPts val="0"/>
              </a:spcBef>
              <a:spcAft>
                <a:spcPts val="0"/>
              </a:spcAft>
            </a:defPPr>
            <a:lvl1pPr marL="457200" marR="0" lvl="0"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1pPr>
            <a:lvl2pPr marL="914400" marR="0" lvl="1"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2pPr>
            <a:lvl3pPr marL="1371600" marR="0" lvl="2"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r>
              <a:rPr lang="en-GB"/>
              <a:t>A minimum of 10 meeting logs must be submitted per year.</a:t>
            </a:r>
          </a:p>
          <a:p>
            <a:r>
              <a:rPr lang="en-GB"/>
              <a:t>You may also see a record of all previous supervisions with your student, and of notes relating to supervisions they have had with another member of the supervisory team, on the Approved Supervision Notes Table.</a:t>
            </a:r>
          </a:p>
          <a:p>
            <a:endParaRPr lang="en-GB"/>
          </a:p>
          <a:p>
            <a:endParaRPr lang="en-GB" dirty="0"/>
          </a:p>
        </p:txBody>
      </p:sp>
    </p:spTree>
    <p:extLst>
      <p:ext uri="{BB962C8B-B14F-4D97-AF65-F5344CB8AC3E}">
        <p14:creationId xmlns:p14="http://schemas.microsoft.com/office/powerpoint/2010/main" val="29284343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8308FF61-9702-4A93-A270-202EB165860A}"/>
              </a:ext>
            </a:extLst>
          </p:cNvPr>
          <p:cNvSpPr>
            <a:spLocks noGrp="1"/>
          </p:cNvSpPr>
          <p:nvPr>
            <p:ph type="title"/>
          </p:nvPr>
        </p:nvSpPr>
        <p:spPr>
          <a:xfrm>
            <a:off x="394316" y="178694"/>
            <a:ext cx="8589886" cy="1325563"/>
          </a:xfrm>
        </p:spPr>
        <p:txBody>
          <a:bodyPr/>
          <a:lstStyle/>
          <a:p>
            <a:r>
              <a:rPr lang="en-GB" dirty="0"/>
              <a:t>Supervisor</a:t>
            </a:r>
          </a:p>
        </p:txBody>
      </p:sp>
      <p:sp>
        <p:nvSpPr>
          <p:cNvPr id="5" name="Content Placeholder 2">
            <a:extLst>
              <a:ext uri="{FF2B5EF4-FFF2-40B4-BE49-F238E27FC236}">
                <a16:creationId xmlns:a16="http://schemas.microsoft.com/office/drawing/2014/main" id="{3A3E3D41-CBA6-4F02-8710-F8FE72BB1048}"/>
              </a:ext>
            </a:extLst>
          </p:cNvPr>
          <p:cNvSpPr txBox="1">
            <a:spLocks/>
          </p:cNvSpPr>
          <p:nvPr/>
        </p:nvSpPr>
        <p:spPr>
          <a:xfrm>
            <a:off x="394316" y="1751736"/>
            <a:ext cx="8589886" cy="4351338"/>
          </a:xfrm>
          <a:prstGeom prst="rect">
            <a:avLst/>
          </a:prstGeom>
          <a:noFill/>
          <a:ln>
            <a:noFill/>
          </a:ln>
        </p:spPr>
        <p:txBody>
          <a:bodyPr spcFirstLastPara="1" wrap="square" lIns="91425" tIns="91425" rIns="91425" bIns="91425" anchor="t" anchorCtr="0">
            <a:normAutofit fontScale="92500" lnSpcReduction="20000"/>
          </a:bodyPr>
          <a:lstStyle>
            <a:defPPr marR="0" lvl="0" algn="l" rtl="0">
              <a:lnSpc>
                <a:spcPct val="100000"/>
              </a:lnSpc>
              <a:spcBef>
                <a:spcPts val="0"/>
              </a:spcBef>
              <a:spcAft>
                <a:spcPts val="0"/>
              </a:spcAft>
            </a:defPPr>
            <a:lvl1pPr marL="457200" marR="0" lvl="0"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1pPr>
            <a:lvl2pPr marL="914400" marR="0" lvl="1"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2pPr>
            <a:lvl3pPr marL="1371600" marR="0" lvl="2"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pPr indent="-457200"/>
            <a:r>
              <a:rPr lang="en-GB"/>
              <a:t>Good feedback is essential to good progress. </a:t>
            </a:r>
          </a:p>
          <a:p>
            <a:pPr indent="-457200"/>
            <a:r>
              <a:rPr lang="en-GB"/>
              <a:t>Supervisors should discuss in advance with their student what form of feedback they will be giving at different stages of their project. </a:t>
            </a:r>
          </a:p>
          <a:p>
            <a:pPr indent="-457200"/>
            <a:r>
              <a:rPr lang="en-GB"/>
              <a:t>It is especially important to agree what form of feedback will be offered for written work. </a:t>
            </a:r>
          </a:p>
          <a:p>
            <a:pPr indent="-457200"/>
            <a:r>
              <a:rPr lang="en-GB"/>
              <a:t>Consider:</a:t>
            </a:r>
            <a:endParaRPr lang="en-GB" sz="1800"/>
          </a:p>
          <a:p>
            <a:pPr marL="742950" lvl="1" indent="-285750">
              <a:buFont typeface="Courier New" panose="02070309020205020404" pitchFamily="49" charset="0"/>
              <a:buChar char="o"/>
            </a:pPr>
            <a:r>
              <a:rPr lang="en-GB" sz="1800"/>
              <a:t>What stage of work am I prepared to offer feedback? (1</a:t>
            </a:r>
            <a:r>
              <a:rPr lang="en-GB" sz="1800" baseline="30000"/>
              <a:t>st</a:t>
            </a:r>
            <a:r>
              <a:rPr lang="en-GB" sz="1800"/>
              <a:t>, 2</a:t>
            </a:r>
            <a:r>
              <a:rPr lang="en-GB" sz="1800" baseline="30000"/>
              <a:t>nd</a:t>
            </a:r>
            <a:r>
              <a:rPr lang="en-GB" sz="1800"/>
              <a:t> or 3</a:t>
            </a:r>
            <a:r>
              <a:rPr lang="en-GB" sz="1800" baseline="30000"/>
              <a:t>rd</a:t>
            </a:r>
            <a:r>
              <a:rPr lang="en-GB" sz="1800"/>
              <a:t> drafts?)</a:t>
            </a:r>
          </a:p>
          <a:p>
            <a:pPr marL="742950" lvl="1" indent="-285750">
              <a:buFont typeface="Courier New" panose="02070309020205020404" pitchFamily="49" charset="0"/>
              <a:buChar char="o"/>
            </a:pPr>
            <a:r>
              <a:rPr lang="en-GB" sz="1800"/>
              <a:t>How many drafts am I prepared to read of each chapter?</a:t>
            </a:r>
          </a:p>
          <a:p>
            <a:pPr marL="742950" lvl="1" indent="-285750">
              <a:buFont typeface="Courier New" panose="02070309020205020404" pitchFamily="49" charset="0"/>
              <a:buChar char="o"/>
            </a:pPr>
            <a:r>
              <a:rPr lang="en-GB" sz="1800"/>
              <a:t>What work is best responded to verbally, what with written comments?</a:t>
            </a:r>
          </a:p>
          <a:p>
            <a:pPr marL="742950" lvl="1" indent="-285750">
              <a:buFont typeface="Courier New" panose="02070309020205020404" pitchFamily="49" charset="0"/>
              <a:buChar char="o"/>
            </a:pPr>
            <a:r>
              <a:rPr lang="en-GB" sz="1800"/>
              <a:t>What form will written comments take?</a:t>
            </a:r>
          </a:p>
          <a:p>
            <a:pPr marL="742950" lvl="1" indent="-285750">
              <a:buFont typeface="Courier New" panose="02070309020205020404" pitchFamily="49" charset="0"/>
              <a:buChar char="o"/>
            </a:pPr>
            <a:r>
              <a:rPr lang="en-GB" sz="1800"/>
              <a:t>What do I need to know about the wider context before I read each piece?</a:t>
            </a:r>
          </a:p>
          <a:p>
            <a:pPr marL="742950" lvl="1" indent="-285750">
              <a:buFont typeface="Courier New" panose="02070309020205020404" pitchFamily="49" charset="0"/>
              <a:buChar char="o"/>
            </a:pPr>
            <a:r>
              <a:rPr lang="en-GB" sz="1800"/>
              <a:t>When student’s have writing problems, whose responsibility is this?</a:t>
            </a:r>
          </a:p>
          <a:p>
            <a:endParaRPr lang="en-GB"/>
          </a:p>
          <a:p>
            <a:pPr marL="342900" indent="-342900"/>
            <a:r>
              <a:rPr lang="en-GB"/>
              <a:t>Good feedback often consist of 3 elements: </a:t>
            </a:r>
            <a:r>
              <a:rPr lang="en-GB" b="1"/>
              <a:t>Strengths, Weaknesses, Ways of Improving</a:t>
            </a:r>
          </a:p>
          <a:p>
            <a:endParaRPr lang="en-GB" dirty="0"/>
          </a:p>
        </p:txBody>
      </p:sp>
    </p:spTree>
    <p:extLst>
      <p:ext uri="{BB962C8B-B14F-4D97-AF65-F5344CB8AC3E}">
        <p14:creationId xmlns:p14="http://schemas.microsoft.com/office/powerpoint/2010/main" val="1979840296"/>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TotalTime>
  <Words>752</Words>
  <Application>Microsoft Office PowerPoint</Application>
  <PresentationFormat>On-screen Show (4:3)</PresentationFormat>
  <Paragraphs>100</Paragraphs>
  <Slides>16</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16</vt:i4>
      </vt:variant>
    </vt:vector>
  </HeadingPairs>
  <TitlesOfParts>
    <vt:vector size="19" baseType="lpstr">
      <vt:lpstr>Arial</vt:lpstr>
      <vt:lpstr>Courier New</vt:lpstr>
      <vt:lpstr>Default Design</vt:lpstr>
      <vt:lpstr>PowerPoint Presentation</vt:lpstr>
      <vt:lpstr>PowerPoint Presentation</vt:lpstr>
      <vt:lpstr>PowerPoint Presentation</vt:lpstr>
      <vt:lpstr>Tips on writing the application</vt:lpstr>
      <vt:lpstr>Research Environment</vt:lpstr>
      <vt:lpstr>The Supervisor</vt:lpstr>
      <vt:lpstr>The Supervisor</vt:lpstr>
      <vt:lpstr>Supervisor</vt:lpstr>
      <vt:lpstr>Supervisor</vt:lpstr>
      <vt:lpstr>Supervisor</vt:lpstr>
      <vt:lpstr>PowerPoint Presentation</vt:lpstr>
      <vt:lpstr>Host Institution</vt:lpstr>
      <vt:lpstr>Host Institution</vt:lpstr>
      <vt:lpstr>Host Institution</vt:lpstr>
      <vt:lpstr>Host Institution</vt:lpstr>
      <vt:lpstr>Host Institution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Masters, Anna</dc:creator>
  <cp:lastModifiedBy>Masters, Anna</cp:lastModifiedBy>
  <cp:revision>20</cp:revision>
  <dcterms:modified xsi:type="dcterms:W3CDTF">2018-05-04T10:03:24Z</dcterms:modified>
  <cp:contentStatus>Final</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arkAsFinal">
    <vt:bool>true</vt:bool>
  </property>
</Properties>
</file>